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35" r:id="rId1"/>
  </p:sldMasterIdLst>
  <p:notesMasterIdLst>
    <p:notesMasterId r:id="rId15"/>
  </p:notesMasterIdLst>
  <p:sldIdLst>
    <p:sldId id="285" r:id="rId2"/>
    <p:sldId id="293" r:id="rId3"/>
    <p:sldId id="298" r:id="rId4"/>
    <p:sldId id="299" r:id="rId5"/>
    <p:sldId id="300" r:id="rId6"/>
    <p:sldId id="302" r:id="rId7"/>
    <p:sldId id="303" r:id="rId8"/>
    <p:sldId id="304" r:id="rId9"/>
    <p:sldId id="305" r:id="rId10"/>
    <p:sldId id="306" r:id="rId11"/>
    <p:sldId id="307" r:id="rId12"/>
    <p:sldId id="308" r:id="rId13"/>
    <p:sldId id="297" r:id="rId14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1">
          <p15:clr>
            <a:srgbClr val="A4A3A4"/>
          </p15:clr>
        </p15:guide>
        <p15:guide id="2" orient="horz" pos="165">
          <p15:clr>
            <a:srgbClr val="A4A3A4"/>
          </p15:clr>
        </p15:guide>
        <p15:guide id="3" pos="5558">
          <p15:clr>
            <a:srgbClr val="A4A3A4"/>
          </p15:clr>
        </p15:guide>
        <p15:guide id="4" pos="2879">
          <p15:clr>
            <a:srgbClr val="A4A3A4"/>
          </p15:clr>
        </p15:guide>
        <p15:guide id="5" pos="157">
          <p15:clr>
            <a:srgbClr val="A4A3A4"/>
          </p15:clr>
        </p15:guide>
        <p15:guide id="6" pos="336">
          <p15:clr>
            <a:srgbClr val="A4A3A4"/>
          </p15:clr>
        </p15:guide>
        <p15:guide id="7" orient="horz" pos="1670">
          <p15:clr>
            <a:srgbClr val="A4A3A4"/>
          </p15:clr>
        </p15:guide>
        <p15:guide id="8" orient="horz" pos="209">
          <p15:clr>
            <a:srgbClr val="A4A3A4"/>
          </p15:clr>
        </p15:guide>
        <p15:guide id="9" pos="2162">
          <p15:clr>
            <a:srgbClr val="A4A3A4"/>
          </p15:clr>
        </p15:guide>
        <p15:guide id="10" pos="3709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8AD03"/>
    <a:srgbClr val="009CDF"/>
    <a:srgbClr val="FDFDF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9D55330-F2B6-4056-A7A1-79EA2A07E2BE}" v="3880" dt="2025-05-20T18:06:08.138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9433" autoAdjust="0"/>
    <p:restoredTop sz="79001" autoAdjust="0"/>
  </p:normalViewPr>
  <p:slideViewPr>
    <p:cSldViewPr snapToGrid="0" snapToObjects="1">
      <p:cViewPr>
        <p:scale>
          <a:sx n="100" d="100"/>
          <a:sy n="100" d="100"/>
        </p:scale>
        <p:origin x="365" y="-125"/>
      </p:cViewPr>
      <p:guideLst>
        <p:guide orient="horz" pos="2161"/>
        <p:guide orient="horz" pos="165"/>
        <p:guide pos="5558"/>
        <p:guide pos="2879"/>
        <p:guide pos="157"/>
        <p:guide pos="336"/>
        <p:guide orient="horz" pos="1670"/>
        <p:guide orient="horz" pos="209"/>
        <p:guide pos="2162"/>
        <p:guide pos="3709"/>
      </p:guideLst>
    </p:cSldViewPr>
  </p:slideViewPr>
  <p:outlineViewPr>
    <p:cViewPr>
      <p:scale>
        <a:sx n="33" d="100"/>
        <a:sy n="33" d="100"/>
      </p:scale>
      <p:origin x="0" y="1296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microsoft.com/office/2015/10/relationships/revisionInfo" Target="revisionInfo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20" Type="http://schemas.microsoft.com/office/2016/11/relationships/changesInfo" Target="changesInfos/changesInfo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Chris Chittock" userId="e460cb35ce549ee5" providerId="LiveId" clId="{49D55330-F2B6-4056-A7A1-79EA2A07E2BE}"/>
    <pc:docChg chg="undo custSel addSld delSld modSld sldOrd">
      <pc:chgData name="Chris Chittock" userId="e460cb35ce549ee5" providerId="LiveId" clId="{49D55330-F2B6-4056-A7A1-79EA2A07E2BE}" dt="2025-05-20T18:06:54.786" v="4319" actId="115"/>
      <pc:docMkLst>
        <pc:docMk/>
      </pc:docMkLst>
      <pc:sldChg chg="addSp delSp modSp del mod modAnim">
        <pc:chgData name="Chris Chittock" userId="e460cb35ce549ee5" providerId="LiveId" clId="{49D55330-F2B6-4056-A7A1-79EA2A07E2BE}" dt="2025-04-20T11:36:13.149" v="2226" actId="47"/>
        <pc:sldMkLst>
          <pc:docMk/>
          <pc:sldMk cId="343998257" sldId="284"/>
        </pc:sldMkLst>
      </pc:sldChg>
      <pc:sldChg chg="modSp mod">
        <pc:chgData name="Chris Chittock" userId="e460cb35ce549ee5" providerId="LiveId" clId="{49D55330-F2B6-4056-A7A1-79EA2A07E2BE}" dt="2025-04-20T12:29:22.263" v="3947" actId="1038"/>
        <pc:sldMkLst>
          <pc:docMk/>
          <pc:sldMk cId="1168156187" sldId="285"/>
        </pc:sldMkLst>
        <pc:spChg chg="mod">
          <ac:chgData name="Chris Chittock" userId="e460cb35ce549ee5" providerId="LiveId" clId="{49D55330-F2B6-4056-A7A1-79EA2A07E2BE}" dt="2025-04-20T12:29:22.263" v="3947" actId="1038"/>
          <ac:spMkLst>
            <pc:docMk/>
            <pc:sldMk cId="1168156187" sldId="285"/>
            <ac:spMk id="3" creationId="{00000000-0000-0000-0000-000000000000}"/>
          </ac:spMkLst>
        </pc:spChg>
        <pc:spChg chg="mod">
          <ac:chgData name="Chris Chittock" userId="e460cb35ce549ee5" providerId="LiveId" clId="{49D55330-F2B6-4056-A7A1-79EA2A07E2BE}" dt="2025-04-20T12:28:36.411" v="3909" actId="1076"/>
          <ac:spMkLst>
            <pc:docMk/>
            <pc:sldMk cId="1168156187" sldId="285"/>
            <ac:spMk id="4" creationId="{00000000-0000-0000-0000-000000000000}"/>
          </ac:spMkLst>
        </pc:spChg>
        <pc:picChg chg="mod">
          <ac:chgData name="Chris Chittock" userId="e460cb35ce549ee5" providerId="LiveId" clId="{49D55330-F2B6-4056-A7A1-79EA2A07E2BE}" dt="2025-04-20T12:29:11.652" v="3923" actId="1037"/>
          <ac:picMkLst>
            <pc:docMk/>
            <pc:sldMk cId="1168156187" sldId="285"/>
            <ac:picMk id="14" creationId="{D1F108F2-4996-3D56-55FD-E7B4BA45FD17}"/>
          </ac:picMkLst>
        </pc:picChg>
      </pc:sldChg>
      <pc:sldChg chg="del">
        <pc:chgData name="Chris Chittock" userId="e460cb35ce549ee5" providerId="LiveId" clId="{49D55330-F2B6-4056-A7A1-79EA2A07E2BE}" dt="2025-04-20T12:14:34.707" v="3884" actId="2696"/>
        <pc:sldMkLst>
          <pc:docMk/>
          <pc:sldMk cId="786591495" sldId="292"/>
        </pc:sldMkLst>
      </pc:sldChg>
      <pc:sldChg chg="delSp modSp mod modAnim">
        <pc:chgData name="Chris Chittock" userId="e460cb35ce549ee5" providerId="LiveId" clId="{49D55330-F2B6-4056-A7A1-79EA2A07E2BE}" dt="2025-05-20T18:00:56.681" v="4065" actId="20577"/>
        <pc:sldMkLst>
          <pc:docMk/>
          <pc:sldMk cId="891522460" sldId="293"/>
        </pc:sldMkLst>
        <pc:spChg chg="mod">
          <ac:chgData name="Chris Chittock" userId="e460cb35ce549ee5" providerId="LiveId" clId="{49D55330-F2B6-4056-A7A1-79EA2A07E2BE}" dt="2025-04-20T11:00:29.092" v="29" actId="20577"/>
          <ac:spMkLst>
            <pc:docMk/>
            <pc:sldMk cId="891522460" sldId="293"/>
            <ac:spMk id="2" creationId="{00000000-0000-0000-0000-000000000000}"/>
          </ac:spMkLst>
        </pc:spChg>
        <pc:spChg chg="mod">
          <ac:chgData name="Chris Chittock" userId="e460cb35ce549ee5" providerId="LiveId" clId="{49D55330-F2B6-4056-A7A1-79EA2A07E2BE}" dt="2025-05-20T18:00:56.681" v="4065" actId="20577"/>
          <ac:spMkLst>
            <pc:docMk/>
            <pc:sldMk cId="891522460" sldId="293"/>
            <ac:spMk id="3" creationId="{00000000-0000-0000-0000-000000000000}"/>
          </ac:spMkLst>
        </pc:spChg>
      </pc:sldChg>
      <pc:sldChg chg="delSp modSp mod ord modAnim">
        <pc:chgData name="Chris Chittock" userId="e460cb35ce549ee5" providerId="LiveId" clId="{49D55330-F2B6-4056-A7A1-79EA2A07E2BE}" dt="2025-05-20T18:01:04.694" v="4067"/>
        <pc:sldMkLst>
          <pc:docMk/>
          <pc:sldMk cId="3414459681" sldId="298"/>
        </pc:sldMkLst>
        <pc:spChg chg="mod">
          <ac:chgData name="Chris Chittock" userId="e460cb35ce549ee5" providerId="LiveId" clId="{49D55330-F2B6-4056-A7A1-79EA2A07E2BE}" dt="2025-04-20T11:17:14.671" v="747" actId="1076"/>
          <ac:spMkLst>
            <pc:docMk/>
            <pc:sldMk cId="3414459681" sldId="298"/>
            <ac:spMk id="2" creationId="{00000000-0000-0000-0000-000000000000}"/>
          </ac:spMkLst>
        </pc:spChg>
        <pc:spChg chg="mod">
          <ac:chgData name="Chris Chittock" userId="e460cb35ce549ee5" providerId="LiveId" clId="{49D55330-F2B6-4056-A7A1-79EA2A07E2BE}" dt="2025-04-20T11:31:49.500" v="1533" actId="115"/>
          <ac:spMkLst>
            <pc:docMk/>
            <pc:sldMk cId="3414459681" sldId="298"/>
            <ac:spMk id="3" creationId="{00000000-0000-0000-0000-000000000000}"/>
          </ac:spMkLst>
        </pc:spChg>
      </pc:sldChg>
      <pc:sldChg chg="modSp mod modAnim">
        <pc:chgData name="Chris Chittock" userId="e460cb35ce549ee5" providerId="LiveId" clId="{49D55330-F2B6-4056-A7A1-79EA2A07E2BE}" dt="2025-04-20T12:31:42.880" v="3971"/>
        <pc:sldMkLst>
          <pc:docMk/>
          <pc:sldMk cId="1692906101" sldId="299"/>
        </pc:sldMkLst>
        <pc:spChg chg="mod">
          <ac:chgData name="Chris Chittock" userId="e460cb35ce549ee5" providerId="LiveId" clId="{49D55330-F2B6-4056-A7A1-79EA2A07E2BE}" dt="2025-04-20T11:20:16.219" v="826" actId="1076"/>
          <ac:spMkLst>
            <pc:docMk/>
            <pc:sldMk cId="1692906101" sldId="299"/>
            <ac:spMk id="2" creationId="{00000000-0000-0000-0000-000000000000}"/>
          </ac:spMkLst>
        </pc:spChg>
        <pc:spChg chg="mod">
          <ac:chgData name="Chris Chittock" userId="e460cb35ce549ee5" providerId="LiveId" clId="{49D55330-F2B6-4056-A7A1-79EA2A07E2BE}" dt="2025-04-20T11:31:43.235" v="1532" actId="115"/>
          <ac:spMkLst>
            <pc:docMk/>
            <pc:sldMk cId="1692906101" sldId="299"/>
            <ac:spMk id="3" creationId="{00000000-0000-0000-0000-000000000000}"/>
          </ac:spMkLst>
        </pc:spChg>
      </pc:sldChg>
      <pc:sldChg chg="modSp mod modAnim">
        <pc:chgData name="Chris Chittock" userId="e460cb35ce549ee5" providerId="LiveId" clId="{49D55330-F2B6-4056-A7A1-79EA2A07E2BE}" dt="2025-04-20T12:32:28.100" v="3984"/>
        <pc:sldMkLst>
          <pc:docMk/>
          <pc:sldMk cId="365703051" sldId="300"/>
        </pc:sldMkLst>
        <pc:spChg chg="mod">
          <ac:chgData name="Chris Chittock" userId="e460cb35ce549ee5" providerId="LiveId" clId="{49D55330-F2B6-4056-A7A1-79EA2A07E2BE}" dt="2025-04-20T11:34:34.150" v="1663" actId="1076"/>
          <ac:spMkLst>
            <pc:docMk/>
            <pc:sldMk cId="365703051" sldId="300"/>
            <ac:spMk id="2" creationId="{00000000-0000-0000-0000-000000000000}"/>
          </ac:spMkLst>
        </pc:spChg>
        <pc:spChg chg="mod">
          <ac:chgData name="Chris Chittock" userId="e460cb35ce549ee5" providerId="LiveId" clId="{49D55330-F2B6-4056-A7A1-79EA2A07E2BE}" dt="2025-04-20T11:34:49.341" v="1682" actId="20577"/>
          <ac:spMkLst>
            <pc:docMk/>
            <pc:sldMk cId="365703051" sldId="300"/>
            <ac:spMk id="3" creationId="{00000000-0000-0000-0000-000000000000}"/>
          </ac:spMkLst>
        </pc:spChg>
      </pc:sldChg>
      <pc:sldChg chg="del">
        <pc:chgData name="Chris Chittock" userId="e460cb35ce549ee5" providerId="LiveId" clId="{49D55330-F2B6-4056-A7A1-79EA2A07E2BE}" dt="2025-04-20T11:36:32.815" v="2229" actId="47"/>
        <pc:sldMkLst>
          <pc:docMk/>
          <pc:sldMk cId="4051813934" sldId="301"/>
        </pc:sldMkLst>
      </pc:sldChg>
      <pc:sldChg chg="modSp add mod modAnim">
        <pc:chgData name="Chris Chittock" userId="e460cb35ce549ee5" providerId="LiveId" clId="{49D55330-F2B6-4056-A7A1-79EA2A07E2BE}" dt="2025-04-20T12:33:09.771" v="3997"/>
        <pc:sldMkLst>
          <pc:docMk/>
          <pc:sldMk cId="189275882" sldId="302"/>
        </pc:sldMkLst>
        <pc:spChg chg="mod">
          <ac:chgData name="Chris Chittock" userId="e460cb35ce549ee5" providerId="LiveId" clId="{49D55330-F2B6-4056-A7A1-79EA2A07E2BE}" dt="2025-04-20T11:42:32.957" v="2750" actId="20577"/>
          <ac:spMkLst>
            <pc:docMk/>
            <pc:sldMk cId="189275882" sldId="302"/>
            <ac:spMk id="3" creationId="{EC68F52D-7A5A-0E5D-17EB-57AD65C7E311}"/>
          </ac:spMkLst>
        </pc:spChg>
      </pc:sldChg>
      <pc:sldChg chg="del">
        <pc:chgData name="Chris Chittock" userId="e460cb35ce549ee5" providerId="LiveId" clId="{49D55330-F2B6-4056-A7A1-79EA2A07E2BE}" dt="2025-04-20T11:36:18.044" v="2227" actId="47"/>
        <pc:sldMkLst>
          <pc:docMk/>
          <pc:sldMk cId="2405441697" sldId="302"/>
        </pc:sldMkLst>
      </pc:sldChg>
      <pc:sldChg chg="modSp add modAnim">
        <pc:chgData name="Chris Chittock" userId="e460cb35ce549ee5" providerId="LiveId" clId="{49D55330-F2B6-4056-A7A1-79EA2A07E2BE}" dt="2025-04-21T13:22:17.689" v="4053" actId="207"/>
        <pc:sldMkLst>
          <pc:docMk/>
          <pc:sldMk cId="485282830" sldId="303"/>
        </pc:sldMkLst>
        <pc:spChg chg="mod">
          <ac:chgData name="Chris Chittock" userId="e460cb35ce549ee5" providerId="LiveId" clId="{49D55330-F2B6-4056-A7A1-79EA2A07E2BE}" dt="2025-04-21T13:22:17.689" v="4053" actId="207"/>
          <ac:spMkLst>
            <pc:docMk/>
            <pc:sldMk cId="485282830" sldId="303"/>
            <ac:spMk id="3" creationId="{169AEDAE-4990-A808-F80A-14746F239DEB}"/>
          </ac:spMkLst>
        </pc:spChg>
      </pc:sldChg>
      <pc:sldChg chg="modSp add mod modAnim">
        <pc:chgData name="Chris Chittock" userId="e460cb35ce549ee5" providerId="LiveId" clId="{49D55330-F2B6-4056-A7A1-79EA2A07E2BE}" dt="2025-04-20T12:34:29.347" v="4033" actId="20577"/>
        <pc:sldMkLst>
          <pc:docMk/>
          <pc:sldMk cId="3415056630" sldId="304"/>
        </pc:sldMkLst>
        <pc:spChg chg="mod">
          <ac:chgData name="Chris Chittock" userId="e460cb35ce549ee5" providerId="LiveId" clId="{49D55330-F2B6-4056-A7A1-79EA2A07E2BE}" dt="2025-04-20T12:34:29.347" v="4033" actId="20577"/>
          <ac:spMkLst>
            <pc:docMk/>
            <pc:sldMk cId="3415056630" sldId="304"/>
            <ac:spMk id="3" creationId="{65A1B0BF-5DCE-89E1-9CFC-F37980495D1C}"/>
          </ac:spMkLst>
        </pc:spChg>
      </pc:sldChg>
      <pc:sldChg chg="modSp add mod modAnim">
        <pc:chgData name="Chris Chittock" userId="e460cb35ce549ee5" providerId="LiveId" clId="{49D55330-F2B6-4056-A7A1-79EA2A07E2BE}" dt="2025-05-20T18:04:42.141" v="4077" actId="20577"/>
        <pc:sldMkLst>
          <pc:docMk/>
          <pc:sldMk cId="1333403431" sldId="305"/>
        </pc:sldMkLst>
        <pc:spChg chg="mod">
          <ac:chgData name="Chris Chittock" userId="e460cb35ce549ee5" providerId="LiveId" clId="{49D55330-F2B6-4056-A7A1-79EA2A07E2BE}" dt="2025-05-20T18:04:42.141" v="4077" actId="20577"/>
          <ac:spMkLst>
            <pc:docMk/>
            <pc:sldMk cId="1333403431" sldId="305"/>
            <ac:spMk id="3" creationId="{06BAE6CF-B586-58A3-3707-1E3220C9C72C}"/>
          </ac:spMkLst>
        </pc:spChg>
      </pc:sldChg>
      <pc:sldChg chg="addSp modSp add mod modAnim">
        <pc:chgData name="Chris Chittock" userId="e460cb35ce549ee5" providerId="LiveId" clId="{49D55330-F2B6-4056-A7A1-79EA2A07E2BE}" dt="2025-04-20T15:20:37.821" v="4047" actId="1076"/>
        <pc:sldMkLst>
          <pc:docMk/>
          <pc:sldMk cId="3810668228" sldId="306"/>
        </pc:sldMkLst>
        <pc:spChg chg="mod">
          <ac:chgData name="Chris Chittock" userId="e460cb35ce549ee5" providerId="LiveId" clId="{49D55330-F2B6-4056-A7A1-79EA2A07E2BE}" dt="2025-04-20T12:26:02.460" v="3898" actId="14100"/>
          <ac:spMkLst>
            <pc:docMk/>
            <pc:sldMk cId="3810668228" sldId="306"/>
            <ac:spMk id="3" creationId="{5749D124-210F-CEB8-8139-7457F7DA578A}"/>
          </ac:spMkLst>
        </pc:spChg>
        <pc:picChg chg="add mod">
          <ac:chgData name="Chris Chittock" userId="e460cb35ce549ee5" providerId="LiveId" clId="{49D55330-F2B6-4056-A7A1-79EA2A07E2BE}" dt="2025-04-20T15:20:37.821" v="4047" actId="1076"/>
          <ac:picMkLst>
            <pc:docMk/>
            <pc:sldMk cId="3810668228" sldId="306"/>
            <ac:picMk id="5" creationId="{A4758BFD-E29E-1219-9E85-C46CB1C2C65C}"/>
          </ac:picMkLst>
        </pc:picChg>
      </pc:sldChg>
      <pc:sldChg chg="addSp delSp modSp add mod modAnim">
        <pc:chgData name="Chris Chittock" userId="e460cb35ce549ee5" providerId="LiveId" clId="{49D55330-F2B6-4056-A7A1-79EA2A07E2BE}" dt="2025-04-21T13:36:00.266" v="4058" actId="1076"/>
        <pc:sldMkLst>
          <pc:docMk/>
          <pc:sldMk cId="1260980456" sldId="307"/>
        </pc:sldMkLst>
        <pc:picChg chg="add mod">
          <ac:chgData name="Chris Chittock" userId="e460cb35ce549ee5" providerId="LiveId" clId="{49D55330-F2B6-4056-A7A1-79EA2A07E2BE}" dt="2025-04-21T13:36:00.266" v="4058" actId="1076"/>
          <ac:picMkLst>
            <pc:docMk/>
            <pc:sldMk cId="1260980456" sldId="307"/>
            <ac:picMk id="7" creationId="{344BE2C4-9B32-D63F-9B71-61DF64723FA1}"/>
          </ac:picMkLst>
        </pc:picChg>
      </pc:sldChg>
      <pc:sldChg chg="new del">
        <pc:chgData name="Chris Chittock" userId="e460cb35ce549ee5" providerId="LiveId" clId="{49D55330-F2B6-4056-A7A1-79EA2A07E2BE}" dt="2025-05-20T18:06:01.891" v="4079" actId="680"/>
        <pc:sldMkLst>
          <pc:docMk/>
          <pc:sldMk cId="107725293" sldId="308"/>
        </pc:sldMkLst>
      </pc:sldChg>
      <pc:sldChg chg="modSp add mod">
        <pc:chgData name="Chris Chittock" userId="e460cb35ce549ee5" providerId="LiveId" clId="{49D55330-F2B6-4056-A7A1-79EA2A07E2BE}" dt="2025-05-20T18:06:54.786" v="4319" actId="115"/>
        <pc:sldMkLst>
          <pc:docMk/>
          <pc:sldMk cId="1970091595" sldId="308"/>
        </pc:sldMkLst>
        <pc:spChg chg="mod">
          <ac:chgData name="Chris Chittock" userId="e460cb35ce549ee5" providerId="LiveId" clId="{49D55330-F2B6-4056-A7A1-79EA2A07E2BE}" dt="2025-05-20T18:06:54.786" v="4319" actId="115"/>
          <ac:spMkLst>
            <pc:docMk/>
            <pc:sldMk cId="1970091595" sldId="308"/>
            <ac:spMk id="3" creationId="{B5DE2DCD-BF21-F554-FDF3-82E444B39A14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EF935C8-5CE0-45D3-83DE-505D461B0C6B}" type="datetimeFigureOut">
              <a:rPr lang="en-GB" smtClean="0"/>
              <a:t>20/05/2025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DFD3759-B788-41B5-A3FB-013021C0091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313720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FD3759-B788-41B5-A3FB-013021C00910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5304206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EAF6732-94F0-3E37-2BD5-E1388F2B5E2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96B2729A-C2E3-18A1-C4D2-6DE02612D41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8D930E8C-083A-E0F0-1B4A-D241062D139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8D3940F-0718-3455-EEDF-858DEE712BE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DFD3759-B788-41B5-A3FB-013021C00910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1142236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AA20949-0D5F-F1B4-10C1-8DDABABB83B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A124D9A7-3828-6788-F356-2D823A776EA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AF474674-EC05-49E2-213B-B1D3101D90D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EF93FCB-4008-CBAB-391D-F0057A20E9A6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DFD3759-B788-41B5-A3FB-013021C00910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8703013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FD3759-B788-41B5-A3FB-013021C00910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5524324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DFD3759-B788-41B5-A3FB-013021C00910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9698947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DFD3759-B788-41B5-A3FB-013021C00910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4340694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99B384E-2E95-C077-C978-C7616433D78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3D0EBA80-CD18-57BD-A4EB-C6CFBC08B28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BDA4A8AF-2C3B-22F5-37B4-33FD18331FD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64BD511-CF88-F36D-AD3C-D9AD1E867BA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DFD3759-B788-41B5-A3FB-013021C00910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6911648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8ED696D-DC9C-3F0C-F11A-5CF1B4F19FC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CEA019DA-A2EB-1E9B-F892-B3446688900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831CD378-2D93-C115-3161-20378A873FC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3CC47CE-9410-92BB-E76F-012E96C975FE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DFD3759-B788-41B5-A3FB-013021C00910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5274905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3EB95F7-4E78-A4F6-9447-0F3C753CC6C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7DFEA3D5-7083-1266-85A5-C7F4410CA2D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80ECD550-8EE5-FB9F-0D91-236189C660A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C610880-A7B2-B942-8B41-A14B7F6A18E6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DFD3759-B788-41B5-A3FB-013021C00910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8277281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87C9D7B-7608-0008-82D1-2E7D258B7AF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A1D7D751-36A0-3C31-D59C-1410D20F7BD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54E10C4B-53E5-3420-25C1-CC3BDABC526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4EF4878-AEC9-7346-9F90-4DE8C513A03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DFD3759-B788-41B5-A3FB-013021C00910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7223669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A566642-2570-1A78-5FFE-16DD9F763D8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50D6974A-19D9-9F8B-941D-D71137BF029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1485CCA0-1A0D-C976-B0EC-43FD8E968E4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2F71128-815B-29D7-4C26-C9FE76225B16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DFD3759-B788-41B5-A3FB-013021C00910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9223518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9"/>
          <p:cNvSpPr>
            <a:spLocks noGrp="1"/>
          </p:cNvSpPr>
          <p:nvPr>
            <p:ph type="pic" sz="quarter" idx="13" hasCustomPrompt="1"/>
          </p:nvPr>
        </p:nvSpPr>
        <p:spPr>
          <a:xfrm>
            <a:off x="-59597" y="-64895"/>
            <a:ext cx="9298119" cy="6990108"/>
          </a:xfrm>
          <a:solidFill>
            <a:schemeClr val="tx2"/>
          </a:solidFill>
        </p:spPr>
        <p:txBody>
          <a:bodyPr anchor="t">
            <a:normAutofit/>
          </a:bodyPr>
          <a:lstStyle>
            <a:lvl1pPr algn="l">
              <a:defRPr sz="1500" b="0" baseline="0">
                <a:solidFill>
                  <a:srgbClr val="FFFFFF"/>
                </a:solidFill>
              </a:defRPr>
            </a:lvl1pPr>
          </a:lstStyle>
          <a:p>
            <a:r>
              <a:rPr lang="en-US" dirty="0"/>
              <a:t>Click blue box, paste background image then copy and paste overlaid elements from Master page</a:t>
            </a:r>
          </a:p>
        </p:txBody>
      </p:sp>
      <p:sp>
        <p:nvSpPr>
          <p:cNvPr id="12" name="Rectangle 11"/>
          <p:cNvSpPr/>
          <p:nvPr userDrawn="1"/>
        </p:nvSpPr>
        <p:spPr>
          <a:xfrm>
            <a:off x="-304800" y="2558473"/>
            <a:ext cx="9661236" cy="4516582"/>
          </a:xfrm>
          <a:prstGeom prst="rect">
            <a:avLst/>
          </a:prstGeom>
          <a:gradFill>
            <a:gsLst>
              <a:gs pos="0">
                <a:schemeClr val="tx1">
                  <a:lumMod val="0"/>
                  <a:alpha val="67000"/>
                </a:schemeClr>
              </a:gs>
              <a:gs pos="99000">
                <a:schemeClr val="tx1">
                  <a:alpha val="0"/>
                  <a:lumMod val="0"/>
                </a:schemeClr>
              </a:gs>
            </a:gsLst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72378" y="5516432"/>
            <a:ext cx="1595824" cy="975985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470319" y="4795509"/>
            <a:ext cx="4101357" cy="553998"/>
          </a:xfrm>
        </p:spPr>
        <p:txBody>
          <a:bodyPr anchor="t">
            <a:spAutoFit/>
          </a:bodyPr>
          <a:lstStyle>
            <a:lvl1pPr marL="0" indent="0" algn="l">
              <a:buNone/>
              <a:defRPr sz="3000" b="0">
                <a:solidFill>
                  <a:schemeClr val="accent6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dirty="0"/>
              <a:t>Date here</a:t>
            </a:r>
          </a:p>
        </p:txBody>
      </p:sp>
      <p:sp>
        <p:nvSpPr>
          <p:cNvPr id="14" name="TextBox 13"/>
          <p:cNvSpPr txBox="1"/>
          <p:nvPr userDrawn="1"/>
        </p:nvSpPr>
        <p:spPr>
          <a:xfrm>
            <a:off x="-1260762" y="1325710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24" name="Title 23"/>
          <p:cNvSpPr>
            <a:spLocks noGrp="1"/>
          </p:cNvSpPr>
          <p:nvPr>
            <p:ph type="title" hasCustomPrompt="1"/>
          </p:nvPr>
        </p:nvSpPr>
        <p:spPr>
          <a:xfrm>
            <a:off x="470319" y="1865976"/>
            <a:ext cx="8297883" cy="2862322"/>
          </a:xfrm>
        </p:spPr>
        <p:txBody>
          <a:bodyPr wrap="square" anchor="b">
            <a:spAutoFit/>
          </a:bodyPr>
          <a:lstStyle>
            <a:lvl1pPr algn="l">
              <a:lnSpc>
                <a:spcPct val="90000"/>
              </a:lnSpc>
              <a:defRPr sz="5000" b="0" baseline="0">
                <a:solidFill>
                  <a:srgbClr val="FFFFFF"/>
                </a:solidFill>
              </a:defRPr>
            </a:lvl1pPr>
          </a:lstStyle>
          <a:p>
            <a:r>
              <a:rPr lang="en-GB" dirty="0"/>
              <a:t>Presentation title (paste logo from master and position text to be legible, add shadow if needed)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734277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57200" y="893686"/>
            <a:ext cx="4947390" cy="938719"/>
          </a:xfrm>
        </p:spPr>
        <p:txBody>
          <a:bodyPr>
            <a:sp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Content Placeholder 11"/>
          <p:cNvSpPr>
            <a:spLocks noGrp="1"/>
          </p:cNvSpPr>
          <p:nvPr>
            <p:ph sz="quarter" idx="11"/>
          </p:nvPr>
        </p:nvSpPr>
        <p:spPr>
          <a:xfrm>
            <a:off x="457200" y="1677988"/>
            <a:ext cx="4947390" cy="1833835"/>
          </a:xfrm>
        </p:spPr>
        <p:txBody>
          <a:bodyPr>
            <a:sp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5" name="Picture Placeholder 2"/>
          <p:cNvSpPr>
            <a:spLocks noGrp="1"/>
          </p:cNvSpPr>
          <p:nvPr>
            <p:ph type="pic" sz="quarter" idx="15" hasCustomPrompt="1"/>
          </p:nvPr>
        </p:nvSpPr>
        <p:spPr>
          <a:xfrm>
            <a:off x="5635625" y="3430588"/>
            <a:ext cx="1530324" cy="2397335"/>
          </a:xfrm>
          <a:solidFill>
            <a:srgbClr val="E1E1E0"/>
          </a:solidFill>
        </p:spPr>
        <p:txBody>
          <a:bodyPr anchor="ctr"/>
          <a:lstStyle>
            <a:lvl1pPr algn="ctr">
              <a:defRPr>
                <a:solidFill>
                  <a:srgbClr val="FFFFFF"/>
                </a:solidFill>
              </a:defRPr>
            </a:lvl1pPr>
          </a:lstStyle>
          <a:p>
            <a:r>
              <a:rPr lang="en-US" dirty="0"/>
              <a:t>Insert image</a:t>
            </a:r>
          </a:p>
        </p:txBody>
      </p:sp>
      <p:sp>
        <p:nvSpPr>
          <p:cNvPr id="16" name="Picture Placeholder 2"/>
          <p:cNvSpPr>
            <a:spLocks noGrp="1"/>
          </p:cNvSpPr>
          <p:nvPr>
            <p:ph type="pic" sz="quarter" idx="16" hasCustomPrompt="1"/>
          </p:nvPr>
        </p:nvSpPr>
        <p:spPr>
          <a:xfrm>
            <a:off x="7293001" y="3430588"/>
            <a:ext cx="1530324" cy="2397335"/>
          </a:xfrm>
          <a:solidFill>
            <a:srgbClr val="E1E1E0"/>
          </a:solidFill>
        </p:spPr>
        <p:txBody>
          <a:bodyPr anchor="ctr"/>
          <a:lstStyle>
            <a:lvl1pPr algn="ctr">
              <a:defRPr>
                <a:solidFill>
                  <a:srgbClr val="FFFFFF"/>
                </a:solidFill>
              </a:defRPr>
            </a:lvl1pPr>
          </a:lstStyle>
          <a:p>
            <a:r>
              <a:rPr lang="en-US" dirty="0"/>
              <a:t>Insert image</a:t>
            </a:r>
          </a:p>
        </p:txBody>
      </p:sp>
      <p:sp>
        <p:nvSpPr>
          <p:cNvPr id="20" name="Picture Placeholder 2"/>
          <p:cNvSpPr>
            <a:spLocks noGrp="1"/>
          </p:cNvSpPr>
          <p:nvPr>
            <p:ph type="pic" sz="quarter" idx="17" hasCustomPrompt="1"/>
          </p:nvPr>
        </p:nvSpPr>
        <p:spPr>
          <a:xfrm>
            <a:off x="5635625" y="893686"/>
            <a:ext cx="1530324" cy="2397335"/>
          </a:xfrm>
          <a:solidFill>
            <a:srgbClr val="E1E1E0"/>
          </a:solidFill>
        </p:spPr>
        <p:txBody>
          <a:bodyPr anchor="ctr"/>
          <a:lstStyle>
            <a:lvl1pPr algn="ctr">
              <a:defRPr>
                <a:solidFill>
                  <a:srgbClr val="FFFFFF"/>
                </a:solidFill>
              </a:defRPr>
            </a:lvl1pPr>
          </a:lstStyle>
          <a:p>
            <a:r>
              <a:rPr lang="en-US" dirty="0"/>
              <a:t>Insert image</a:t>
            </a:r>
          </a:p>
        </p:txBody>
      </p:sp>
      <p:sp>
        <p:nvSpPr>
          <p:cNvPr id="21" name="Picture Placeholder 2"/>
          <p:cNvSpPr>
            <a:spLocks noGrp="1"/>
          </p:cNvSpPr>
          <p:nvPr>
            <p:ph type="pic" sz="quarter" idx="18" hasCustomPrompt="1"/>
          </p:nvPr>
        </p:nvSpPr>
        <p:spPr>
          <a:xfrm>
            <a:off x="7293001" y="893686"/>
            <a:ext cx="1530324" cy="2397335"/>
          </a:xfrm>
          <a:solidFill>
            <a:srgbClr val="E1E1E0"/>
          </a:solidFill>
        </p:spPr>
        <p:txBody>
          <a:bodyPr anchor="ctr"/>
          <a:lstStyle>
            <a:lvl1pPr algn="ctr">
              <a:defRPr>
                <a:solidFill>
                  <a:srgbClr val="FFFFFF"/>
                </a:solidFill>
              </a:defRPr>
            </a:lvl1pPr>
          </a:lstStyle>
          <a:p>
            <a:r>
              <a:rPr lang="en-US" dirty="0"/>
              <a:t>Insert image</a:t>
            </a:r>
          </a:p>
        </p:txBody>
      </p:sp>
      <p:sp>
        <p:nvSpPr>
          <p:cNvPr id="9" name="Date Placeholder 3"/>
          <p:cNvSpPr txBox="1">
            <a:spLocks/>
          </p:cNvSpPr>
          <p:nvPr userDrawn="1"/>
        </p:nvSpPr>
        <p:spPr>
          <a:xfrm>
            <a:off x="154799" y="6492597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9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>
                <a:latin typeface="Arial"/>
                <a:cs typeface="Arial"/>
              </a:rPr>
              <a:t>Copyright © BSAC 2021</a:t>
            </a:r>
          </a:p>
        </p:txBody>
      </p:sp>
    </p:spTree>
    <p:extLst>
      <p:ext uri="{BB962C8B-B14F-4D97-AF65-F5344CB8AC3E}">
        <p14:creationId xmlns:p14="http://schemas.microsoft.com/office/powerpoint/2010/main" val="19778073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i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6"/>
          <p:cNvSpPr>
            <a:spLocks noGrp="1"/>
          </p:cNvSpPr>
          <p:nvPr>
            <p:ph type="pic" sz="quarter" idx="15" hasCustomPrompt="1"/>
          </p:nvPr>
        </p:nvSpPr>
        <p:spPr>
          <a:xfrm>
            <a:off x="5635625" y="0"/>
            <a:ext cx="3508375" cy="6858000"/>
          </a:xfrm>
          <a:solidFill>
            <a:schemeClr val="bg2"/>
          </a:solidFill>
        </p:spPr>
        <p:txBody>
          <a:bodyPr anchor="ctr"/>
          <a:lstStyle>
            <a:lvl1pPr algn="ctr">
              <a:defRPr baseline="0">
                <a:solidFill>
                  <a:srgbClr val="FFFFFF"/>
                </a:solidFill>
              </a:defRPr>
            </a:lvl1pPr>
          </a:lstStyle>
          <a:p>
            <a:r>
              <a:rPr lang="en-US" dirty="0"/>
              <a:t>Click box and paste same image as module contents</a:t>
            </a:r>
            <a:br>
              <a:rPr lang="en-US" dirty="0"/>
            </a:br>
            <a:r>
              <a:rPr lang="en-US" dirty="0"/>
              <a:t>(paste logo and question </a:t>
            </a:r>
            <a:br>
              <a:rPr lang="en-US" dirty="0"/>
            </a:br>
            <a:r>
              <a:rPr lang="en-US" dirty="0"/>
              <a:t>mark from master </a:t>
            </a:r>
            <a:br>
              <a:rPr lang="en-US" dirty="0"/>
            </a:br>
            <a:r>
              <a:rPr lang="en-US" dirty="0"/>
              <a:t>afterwards)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893686"/>
            <a:ext cx="4947390" cy="938719"/>
          </a:xfrm>
        </p:spPr>
        <p:txBody>
          <a:bodyPr>
            <a:sp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" name="Content Placeholder 11"/>
          <p:cNvSpPr>
            <a:spLocks noGrp="1"/>
          </p:cNvSpPr>
          <p:nvPr>
            <p:ph sz="quarter" idx="11"/>
          </p:nvPr>
        </p:nvSpPr>
        <p:spPr>
          <a:xfrm>
            <a:off x="457200" y="1677988"/>
            <a:ext cx="4947390" cy="1833835"/>
          </a:xfrm>
        </p:spPr>
        <p:txBody>
          <a:bodyPr>
            <a:sp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49632" y="699256"/>
            <a:ext cx="2880360" cy="5395346"/>
          </a:xfrm>
          <a:prstGeom prst="rect">
            <a:avLst/>
          </a:prstGeom>
        </p:spPr>
      </p:pic>
      <p:sp>
        <p:nvSpPr>
          <p:cNvPr id="13" name="Date Placeholder 3"/>
          <p:cNvSpPr txBox="1">
            <a:spLocks/>
          </p:cNvSpPr>
          <p:nvPr userDrawn="1"/>
        </p:nvSpPr>
        <p:spPr>
          <a:xfrm>
            <a:off x="154799" y="6492597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9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>
                <a:latin typeface="Arial"/>
                <a:cs typeface="Arial"/>
              </a:rPr>
              <a:t>Copyright © BSAC 2021</a:t>
            </a:r>
          </a:p>
        </p:txBody>
      </p:sp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69692" y="6067591"/>
            <a:ext cx="1034596" cy="6327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234792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iz alternativ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893686"/>
            <a:ext cx="4947390" cy="938719"/>
          </a:xfrm>
        </p:spPr>
        <p:txBody>
          <a:bodyPr>
            <a:sp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" name="Content Placeholder 11"/>
          <p:cNvSpPr>
            <a:spLocks noGrp="1"/>
          </p:cNvSpPr>
          <p:nvPr>
            <p:ph sz="quarter" idx="11"/>
          </p:nvPr>
        </p:nvSpPr>
        <p:spPr>
          <a:xfrm>
            <a:off x="457200" y="1677988"/>
            <a:ext cx="4947390" cy="1833835"/>
          </a:xfrm>
        </p:spPr>
        <p:txBody>
          <a:bodyPr>
            <a:sp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pic>
        <p:nvPicPr>
          <p:cNvPr id="9" name="Picture 8" descr="Question mark-01.pn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42965" y="730060"/>
            <a:ext cx="2880360" cy="5401056"/>
          </a:xfrm>
          <a:prstGeom prst="rect">
            <a:avLst/>
          </a:prstGeom>
        </p:spPr>
      </p:pic>
      <p:sp>
        <p:nvSpPr>
          <p:cNvPr id="7" name="Date Placeholder 3"/>
          <p:cNvSpPr txBox="1">
            <a:spLocks/>
          </p:cNvSpPr>
          <p:nvPr userDrawn="1"/>
        </p:nvSpPr>
        <p:spPr>
          <a:xfrm>
            <a:off x="154799" y="6492597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9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>
                <a:latin typeface="Arial"/>
                <a:cs typeface="Arial"/>
              </a:rPr>
              <a:t>Copyright © BSAC 2021</a:t>
            </a:r>
          </a:p>
        </p:txBody>
      </p:sp>
    </p:spTree>
    <p:extLst>
      <p:ext uri="{BB962C8B-B14F-4D97-AF65-F5344CB8AC3E}">
        <p14:creationId xmlns:p14="http://schemas.microsoft.com/office/powerpoint/2010/main" val="360589929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54799" y="6492875"/>
            <a:ext cx="2133600" cy="365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Ocean Diver</a:t>
            </a:r>
            <a:endParaRPr lang="en-US" dirty="0"/>
          </a:p>
        </p:txBody>
      </p:sp>
      <p:sp>
        <p:nvSpPr>
          <p:cNvPr id="10" name="Picture Placeholder 9"/>
          <p:cNvSpPr>
            <a:spLocks noGrp="1"/>
          </p:cNvSpPr>
          <p:nvPr>
            <p:ph type="pic" sz="quarter" idx="13" hasCustomPrompt="1"/>
          </p:nvPr>
        </p:nvSpPr>
        <p:spPr>
          <a:xfrm>
            <a:off x="-59597" y="-64895"/>
            <a:ext cx="9298119" cy="6990108"/>
          </a:xfrm>
          <a:solidFill>
            <a:schemeClr val="accent2"/>
          </a:solidFill>
        </p:spPr>
        <p:txBody>
          <a:bodyPr anchor="t">
            <a:normAutofit/>
          </a:bodyPr>
          <a:lstStyle>
            <a:lvl1pPr algn="l">
              <a:defRPr sz="1500" b="0" baseline="0">
                <a:solidFill>
                  <a:srgbClr val="FFFFFF"/>
                </a:solidFill>
              </a:defRPr>
            </a:lvl1pPr>
          </a:lstStyle>
          <a:p>
            <a:r>
              <a:rPr lang="en-US" dirty="0"/>
              <a:t>Insert background image</a:t>
            </a:r>
          </a:p>
        </p:txBody>
      </p:sp>
      <p:sp>
        <p:nvSpPr>
          <p:cNvPr id="14" name="TextBox 13"/>
          <p:cNvSpPr txBox="1"/>
          <p:nvPr userDrawn="1"/>
        </p:nvSpPr>
        <p:spPr>
          <a:xfrm>
            <a:off x="-1260762" y="1325710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72378" y="5516432"/>
            <a:ext cx="1595824" cy="9759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308045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 image 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/>
          <p:cNvSpPr>
            <a:spLocks noGrp="1"/>
          </p:cNvSpPr>
          <p:nvPr>
            <p:ph type="pic" sz="quarter" idx="15" hasCustomPrompt="1"/>
          </p:nvPr>
        </p:nvSpPr>
        <p:spPr>
          <a:xfrm>
            <a:off x="5635625" y="0"/>
            <a:ext cx="3508375" cy="6858000"/>
          </a:xfrm>
          <a:solidFill>
            <a:schemeClr val="bg2"/>
          </a:solidFill>
        </p:spPr>
        <p:txBody>
          <a:bodyPr anchor="ctr"/>
          <a:lstStyle>
            <a:lvl1pPr algn="ctr">
              <a:defRPr>
                <a:solidFill>
                  <a:srgbClr val="FFFFFF"/>
                </a:solidFill>
              </a:defRPr>
            </a:lvl1pPr>
          </a:lstStyle>
          <a:p>
            <a:r>
              <a:rPr lang="en-US" dirty="0"/>
              <a:t>Insert image </a:t>
            </a:r>
            <a:br>
              <a:rPr lang="en-US" dirty="0"/>
            </a:br>
            <a:r>
              <a:rPr lang="en-US" dirty="0"/>
              <a:t>(paste logo from master </a:t>
            </a:r>
            <a:br>
              <a:rPr lang="en-US" dirty="0"/>
            </a:br>
            <a:r>
              <a:rPr lang="en-US" dirty="0"/>
              <a:t>into bottom right hand </a:t>
            </a:r>
            <a:br>
              <a:rPr lang="en-US" dirty="0"/>
            </a:br>
            <a:r>
              <a:rPr lang="en-US" dirty="0"/>
              <a:t>corner afterwards)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893686"/>
            <a:ext cx="4947390" cy="938719"/>
          </a:xfrm>
        </p:spPr>
        <p:txBody>
          <a:bodyPr>
            <a:sp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5" name="Content Placeholder 11"/>
          <p:cNvSpPr>
            <a:spLocks noGrp="1"/>
          </p:cNvSpPr>
          <p:nvPr>
            <p:ph sz="quarter" idx="11"/>
          </p:nvPr>
        </p:nvSpPr>
        <p:spPr>
          <a:xfrm>
            <a:off x="457200" y="1677988"/>
            <a:ext cx="4947390" cy="1833835"/>
          </a:xfrm>
        </p:spPr>
        <p:txBody>
          <a:bodyPr>
            <a:sp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0" name="Date Placeholder 3"/>
          <p:cNvSpPr txBox="1">
            <a:spLocks/>
          </p:cNvSpPr>
          <p:nvPr userDrawn="1"/>
        </p:nvSpPr>
        <p:spPr>
          <a:xfrm>
            <a:off x="154799" y="6492597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9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>
                <a:latin typeface="Arial"/>
                <a:cs typeface="Arial"/>
              </a:rPr>
              <a:t>Copyright © BSAC 2021</a:t>
            </a:r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69692" y="6067590"/>
            <a:ext cx="1034596" cy="6327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31168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Quiz slide a">
    <p:bg>
      <p:bgPr>
        <a:solidFill>
          <a:srgbClr val="FDFDF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893686"/>
            <a:ext cx="4947390" cy="938719"/>
          </a:xfrm>
        </p:spPr>
        <p:txBody>
          <a:bodyPr>
            <a:sp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" name="Content Placeholder 11"/>
          <p:cNvSpPr>
            <a:spLocks noGrp="1"/>
          </p:cNvSpPr>
          <p:nvPr>
            <p:ph sz="quarter" idx="11"/>
          </p:nvPr>
        </p:nvSpPr>
        <p:spPr>
          <a:xfrm>
            <a:off x="457200" y="1677988"/>
            <a:ext cx="4947390" cy="1833835"/>
          </a:xfrm>
        </p:spPr>
        <p:txBody>
          <a:bodyPr>
            <a:sp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pic>
        <p:nvPicPr>
          <p:cNvPr id="9" name="Picture 8" descr="Question mark-01.pn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42965" y="730060"/>
            <a:ext cx="2880360" cy="5401056"/>
          </a:xfrm>
          <a:prstGeom prst="rect">
            <a:avLst/>
          </a:prstGeom>
        </p:spPr>
      </p:pic>
      <p:sp>
        <p:nvSpPr>
          <p:cNvPr id="7" name="Date Placeholder 3"/>
          <p:cNvSpPr txBox="1">
            <a:spLocks/>
          </p:cNvSpPr>
          <p:nvPr userDrawn="1"/>
        </p:nvSpPr>
        <p:spPr>
          <a:xfrm>
            <a:off x="154799" y="6492597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9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>
                <a:latin typeface="Arial"/>
                <a:cs typeface="Arial"/>
              </a:rPr>
              <a:t>Copyright © BSAC 2021</a:t>
            </a:r>
          </a:p>
        </p:txBody>
      </p:sp>
    </p:spTree>
    <p:extLst>
      <p:ext uri="{BB962C8B-B14F-4D97-AF65-F5344CB8AC3E}">
        <p14:creationId xmlns:p14="http://schemas.microsoft.com/office/powerpoint/2010/main" val="50123784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ummar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6"/>
          <p:cNvSpPr>
            <a:spLocks noGrp="1"/>
          </p:cNvSpPr>
          <p:nvPr>
            <p:ph type="pic" sz="quarter" idx="15" hasCustomPrompt="1"/>
          </p:nvPr>
        </p:nvSpPr>
        <p:spPr>
          <a:xfrm>
            <a:off x="5644334" y="0"/>
            <a:ext cx="3508375" cy="6858000"/>
          </a:xfrm>
          <a:solidFill>
            <a:schemeClr val="bg2"/>
          </a:solidFill>
        </p:spPr>
        <p:txBody>
          <a:bodyPr anchor="ctr"/>
          <a:lstStyle>
            <a:lvl1pPr algn="ctr">
              <a:defRPr baseline="0">
                <a:solidFill>
                  <a:srgbClr val="FFFFFF"/>
                </a:solidFill>
              </a:defRPr>
            </a:lvl1pPr>
          </a:lstStyle>
          <a:p>
            <a:r>
              <a:rPr lang="en-US" dirty="0"/>
              <a:t>Click box and paste same image as module contents</a:t>
            </a:r>
            <a:br>
              <a:rPr lang="en-US" dirty="0"/>
            </a:br>
            <a:r>
              <a:rPr lang="en-US" dirty="0"/>
              <a:t>(paste logo from master </a:t>
            </a:r>
            <a:br>
              <a:rPr lang="en-US" dirty="0"/>
            </a:br>
            <a:r>
              <a:rPr lang="en-US" dirty="0"/>
              <a:t>into bottom right hand </a:t>
            </a:r>
            <a:br>
              <a:rPr lang="en-US" dirty="0"/>
            </a:br>
            <a:r>
              <a:rPr lang="en-US" dirty="0"/>
              <a:t>corner afterwards)</a:t>
            </a:r>
          </a:p>
        </p:txBody>
      </p:sp>
      <p:sp>
        <p:nvSpPr>
          <p:cNvPr id="5" name="Content Placeholder 11"/>
          <p:cNvSpPr>
            <a:spLocks noGrp="1"/>
          </p:cNvSpPr>
          <p:nvPr>
            <p:ph sz="quarter" idx="11"/>
          </p:nvPr>
        </p:nvSpPr>
        <p:spPr>
          <a:xfrm>
            <a:off x="457200" y="1677988"/>
            <a:ext cx="4947390" cy="1833835"/>
          </a:xfrm>
        </p:spPr>
        <p:txBody>
          <a:bodyPr>
            <a:spAutoFit/>
          </a:bodyPr>
          <a:lstStyle>
            <a:lvl2pPr marL="288000" indent="-288000">
              <a:buFont typeface="Wingdings" panose="05000000000000000000" pitchFamily="2" charset="2"/>
              <a:buChar char="ü"/>
              <a:defRPr/>
            </a:lvl2pPr>
            <a:lvl3pPr marL="504000" indent="-252000">
              <a:buFont typeface="Arial" panose="020B0604020202020204" pitchFamily="34" charset="0"/>
              <a:buChar char="◦"/>
              <a:defRPr/>
            </a:lvl3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Date Placeholder 3"/>
          <p:cNvSpPr txBox="1">
            <a:spLocks/>
          </p:cNvSpPr>
          <p:nvPr userDrawn="1"/>
        </p:nvSpPr>
        <p:spPr>
          <a:xfrm>
            <a:off x="154799" y="6492597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9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>
                <a:latin typeface="Arial"/>
                <a:cs typeface="Arial"/>
              </a:rPr>
              <a:t>Copyright © BSAC 2021</a:t>
            </a:r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69692" y="6067590"/>
            <a:ext cx="1034596" cy="632745"/>
          </a:xfrm>
          <a:prstGeom prst="rect">
            <a:avLst/>
          </a:prstGeom>
        </p:spPr>
      </p:pic>
      <p:sp>
        <p:nvSpPr>
          <p:cNvPr id="6" name="Title 5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Summary</a:t>
            </a:r>
          </a:p>
        </p:txBody>
      </p:sp>
    </p:spTree>
    <p:extLst>
      <p:ext uri="{BB962C8B-B14F-4D97-AF65-F5344CB8AC3E}">
        <p14:creationId xmlns:p14="http://schemas.microsoft.com/office/powerpoint/2010/main" val="271443003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eep in touch with background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9"/>
          <p:cNvSpPr>
            <a:spLocks noGrp="1"/>
          </p:cNvSpPr>
          <p:nvPr>
            <p:ph type="pic" sz="quarter" idx="13" hasCustomPrompt="1"/>
          </p:nvPr>
        </p:nvSpPr>
        <p:spPr>
          <a:xfrm>
            <a:off x="-59597" y="-64895"/>
            <a:ext cx="9298119" cy="6990108"/>
          </a:xfrm>
          <a:solidFill>
            <a:schemeClr val="tx2"/>
          </a:solidFill>
        </p:spPr>
        <p:txBody>
          <a:bodyPr anchor="t">
            <a:normAutofit/>
          </a:bodyPr>
          <a:lstStyle>
            <a:lvl1pPr algn="l">
              <a:defRPr sz="1500" b="0" baseline="0">
                <a:solidFill>
                  <a:srgbClr val="FFFFFF"/>
                </a:solidFill>
              </a:defRPr>
            </a:lvl1pPr>
          </a:lstStyle>
          <a:p>
            <a:r>
              <a:rPr lang="en-US" dirty="0"/>
              <a:t>Click blue box, paste background image then copy and paste overlaid elements from Master page</a:t>
            </a:r>
          </a:p>
        </p:txBody>
      </p:sp>
      <p:sp>
        <p:nvSpPr>
          <p:cNvPr id="12" name="Rectangle 11"/>
          <p:cNvSpPr/>
          <p:nvPr userDrawn="1"/>
        </p:nvSpPr>
        <p:spPr>
          <a:xfrm>
            <a:off x="-304800" y="2558473"/>
            <a:ext cx="9661236" cy="4516582"/>
          </a:xfrm>
          <a:prstGeom prst="rect">
            <a:avLst/>
          </a:prstGeom>
          <a:gradFill>
            <a:gsLst>
              <a:gs pos="0">
                <a:schemeClr val="tx1">
                  <a:lumMod val="0"/>
                  <a:alpha val="67000"/>
                </a:schemeClr>
              </a:gs>
              <a:gs pos="99000">
                <a:schemeClr val="tx1">
                  <a:alpha val="0"/>
                  <a:lumMod val="0"/>
                </a:schemeClr>
              </a:gs>
            </a:gsLst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72378" y="5516432"/>
            <a:ext cx="1595824" cy="975985"/>
          </a:xfrm>
          <a:prstGeom prst="rect">
            <a:avLst/>
          </a:prstGeom>
        </p:spPr>
      </p:pic>
      <p:sp>
        <p:nvSpPr>
          <p:cNvPr id="14" name="TextBox 13"/>
          <p:cNvSpPr txBox="1"/>
          <p:nvPr userDrawn="1"/>
        </p:nvSpPr>
        <p:spPr>
          <a:xfrm>
            <a:off x="-1260762" y="1325710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2" name="TextBox 1"/>
          <p:cNvSpPr txBox="1"/>
          <p:nvPr userDrawn="1"/>
        </p:nvSpPr>
        <p:spPr>
          <a:xfrm>
            <a:off x="350584" y="4506469"/>
            <a:ext cx="6020629" cy="7122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000" b="0" dirty="0">
                <a:solidFill>
                  <a:schemeClr val="bg1"/>
                </a:solidFill>
              </a:rPr>
              <a:t>Keep in</a:t>
            </a:r>
            <a:r>
              <a:rPr lang="en-US" sz="5000" b="0" baseline="0" dirty="0">
                <a:solidFill>
                  <a:schemeClr val="bg1"/>
                </a:solidFill>
              </a:rPr>
              <a:t> touch</a:t>
            </a:r>
            <a:endParaRPr lang="en-US" sz="5000" b="0" dirty="0">
              <a:solidFill>
                <a:schemeClr val="bg1"/>
              </a:solidFill>
            </a:endParaRPr>
          </a:p>
        </p:txBody>
      </p:sp>
      <p:sp>
        <p:nvSpPr>
          <p:cNvPr id="9" name="TextBox 8"/>
          <p:cNvSpPr txBox="1"/>
          <p:nvPr userDrawn="1"/>
        </p:nvSpPr>
        <p:spPr>
          <a:xfrm>
            <a:off x="384450" y="5337742"/>
            <a:ext cx="562149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600" b="0" i="0" u="none" kern="1200" dirty="0" err="1">
                <a:solidFill>
                  <a:schemeClr val="bg1"/>
                </a:solidFill>
                <a:effectLst/>
                <a:latin typeface="+mn-lt"/>
                <a:ea typeface="+mn-ea"/>
                <a:cs typeface="+mn-cs"/>
              </a:rPr>
              <a:t>bsac.com</a:t>
            </a:r>
            <a:br>
              <a:rPr lang="en-US" sz="1600" b="0" i="0" u="none" kern="1200" dirty="0">
                <a:solidFill>
                  <a:schemeClr val="bg1"/>
                </a:solidFill>
                <a:effectLst/>
                <a:latin typeface="+mn-lt"/>
                <a:ea typeface="+mn-ea"/>
                <a:cs typeface="+mn-cs"/>
              </a:rPr>
            </a:br>
            <a:r>
              <a:rPr lang="en-US" sz="1600" b="0" i="0" u="none" kern="1200" dirty="0" err="1">
                <a:solidFill>
                  <a:schemeClr val="bg1"/>
                </a:solidFill>
                <a:effectLst/>
                <a:latin typeface="+mn-lt"/>
                <a:ea typeface="+mn-ea"/>
                <a:cs typeface="+mn-cs"/>
              </a:rPr>
              <a:t>facebook</a:t>
            </a:r>
            <a:r>
              <a:rPr lang="en-US" sz="1600" b="0" i="0" u="none" kern="1200" dirty="0">
                <a:solidFill>
                  <a:schemeClr val="bg1"/>
                </a:solidFill>
                <a:effectLst/>
                <a:latin typeface="+mn-lt"/>
                <a:ea typeface="+mn-ea"/>
                <a:cs typeface="+mn-cs"/>
              </a:rPr>
              <a:t>/</a:t>
            </a:r>
            <a:r>
              <a:rPr lang="en-US" sz="1600" b="0" i="0" u="none" kern="1200" dirty="0" err="1">
                <a:solidFill>
                  <a:schemeClr val="bg1"/>
                </a:solidFill>
                <a:effectLst/>
                <a:latin typeface="+mn-lt"/>
                <a:ea typeface="+mn-ea"/>
                <a:cs typeface="+mn-cs"/>
              </a:rPr>
              <a:t>britishsubaquaclub</a:t>
            </a:r>
            <a:r>
              <a:rPr lang="en-US" sz="1600" b="0" i="0" u="none" kern="1200" baseline="0" dirty="0">
                <a:solidFill>
                  <a:schemeClr val="bg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600" b="0" i="0" u="none" kern="1200" baseline="0" dirty="0">
                <a:solidFill>
                  <a:schemeClr val="accent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600" b="0" i="0" u="none" kern="1200" dirty="0">
                <a:solidFill>
                  <a:schemeClr val="accent1"/>
                </a:solidFill>
                <a:effectLst/>
                <a:latin typeface="+mn-lt"/>
                <a:ea typeface="+mn-ea"/>
                <a:cs typeface="+mn-cs"/>
              </a:rPr>
              <a:t>|  </a:t>
            </a:r>
            <a:r>
              <a:rPr lang="en-US" sz="1600" b="0" i="0" u="none" kern="1200" dirty="0">
                <a:solidFill>
                  <a:schemeClr val="bg1"/>
                </a:solidFill>
                <a:effectLst/>
                <a:latin typeface="+mn-lt"/>
                <a:ea typeface="+mn-ea"/>
                <a:cs typeface="+mn-cs"/>
              </a:rPr>
              <a:t>twitter.com/bsacdivers</a:t>
            </a:r>
          </a:p>
          <a:p>
            <a:pPr>
              <a:lnSpc>
                <a:spcPct val="150000"/>
              </a:lnSpc>
            </a:pPr>
            <a:r>
              <a:rPr lang="en-US" sz="1600" b="0" i="0" u="none" kern="1200" dirty="0">
                <a:solidFill>
                  <a:schemeClr val="bg1"/>
                </a:solidFill>
                <a:effectLst/>
                <a:latin typeface="+mn-lt"/>
                <a:ea typeface="+mn-ea"/>
                <a:cs typeface="+mn-cs"/>
              </a:rPr>
              <a:t>(0)151 350 6200</a:t>
            </a:r>
            <a:r>
              <a:rPr lang="en-US" sz="1600" b="0" i="0" u="none" kern="1200" baseline="0" dirty="0">
                <a:solidFill>
                  <a:schemeClr val="bg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600" b="0" i="0" u="none" kern="1200" baseline="0" dirty="0">
                <a:solidFill>
                  <a:schemeClr val="accent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600" b="0" i="0" u="none" kern="1200" dirty="0">
                <a:solidFill>
                  <a:schemeClr val="accent1"/>
                </a:solidFill>
                <a:effectLst/>
                <a:latin typeface="+mn-lt"/>
                <a:ea typeface="+mn-ea"/>
                <a:cs typeface="+mn-cs"/>
              </a:rPr>
              <a:t>|</a:t>
            </a:r>
            <a:r>
              <a:rPr lang="en-US" sz="1600" b="0" i="0" u="none" kern="1200" baseline="0" dirty="0">
                <a:solidFill>
                  <a:schemeClr val="accent1"/>
                </a:solidFill>
                <a:effectLst/>
                <a:latin typeface="+mn-lt"/>
                <a:ea typeface="+mn-ea"/>
                <a:cs typeface="+mn-cs"/>
              </a:rPr>
              <a:t>  </a:t>
            </a:r>
            <a:r>
              <a:rPr lang="en-US" sz="1600" b="0" i="0" u="none" kern="1200" dirty="0">
                <a:solidFill>
                  <a:schemeClr val="bg1"/>
                </a:solidFill>
                <a:effectLst/>
                <a:latin typeface="+mn-lt"/>
                <a:ea typeface="+mn-ea"/>
                <a:cs typeface="+mn-cs"/>
              </a:rPr>
              <a:t>info@bsac.com</a:t>
            </a:r>
            <a:endParaRPr lang="en-US" sz="1600" b="0" u="none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Keep in touch with background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-290945" y="-207818"/>
            <a:ext cx="9725890" cy="7307502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72378" y="5533365"/>
            <a:ext cx="1595824" cy="975985"/>
          </a:xfrm>
          <a:prstGeom prst="rect">
            <a:avLst/>
          </a:prstGeom>
        </p:spPr>
      </p:pic>
      <p:sp>
        <p:nvSpPr>
          <p:cNvPr id="14" name="TextBox 13"/>
          <p:cNvSpPr txBox="1"/>
          <p:nvPr userDrawn="1"/>
        </p:nvSpPr>
        <p:spPr>
          <a:xfrm>
            <a:off x="-1260762" y="1325710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2" name="TextBox 1"/>
          <p:cNvSpPr txBox="1"/>
          <p:nvPr userDrawn="1"/>
        </p:nvSpPr>
        <p:spPr>
          <a:xfrm>
            <a:off x="350584" y="2688060"/>
            <a:ext cx="6020629" cy="7122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000" b="0" dirty="0">
                <a:solidFill>
                  <a:schemeClr val="bg1"/>
                </a:solidFill>
              </a:rPr>
              <a:t>Keep in</a:t>
            </a:r>
            <a:r>
              <a:rPr lang="en-US" sz="5000" b="0" baseline="0" dirty="0">
                <a:solidFill>
                  <a:schemeClr val="bg1"/>
                </a:solidFill>
              </a:rPr>
              <a:t> touch</a:t>
            </a:r>
            <a:endParaRPr lang="en-US" sz="5000" b="0" dirty="0">
              <a:solidFill>
                <a:schemeClr val="bg1"/>
              </a:solidFill>
            </a:endParaRPr>
          </a:p>
        </p:txBody>
      </p:sp>
      <p:sp>
        <p:nvSpPr>
          <p:cNvPr id="9" name="TextBox 8"/>
          <p:cNvSpPr txBox="1"/>
          <p:nvPr userDrawn="1"/>
        </p:nvSpPr>
        <p:spPr>
          <a:xfrm>
            <a:off x="384450" y="3519333"/>
            <a:ext cx="7346386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000" b="0" i="0" u="none" kern="1200" dirty="0" err="1">
                <a:solidFill>
                  <a:schemeClr val="bg1"/>
                </a:solidFill>
                <a:effectLst/>
                <a:latin typeface="+mn-lt"/>
                <a:ea typeface="+mn-ea"/>
                <a:cs typeface="+mn-cs"/>
              </a:rPr>
              <a:t>bsac.com</a:t>
            </a:r>
            <a:br>
              <a:rPr lang="en-US" sz="2000" b="0" i="0" u="none" kern="1200" dirty="0">
                <a:solidFill>
                  <a:schemeClr val="bg1"/>
                </a:solidFill>
                <a:effectLst/>
                <a:latin typeface="+mn-lt"/>
                <a:ea typeface="+mn-ea"/>
                <a:cs typeface="+mn-cs"/>
              </a:rPr>
            </a:br>
            <a:r>
              <a:rPr lang="en-US" sz="2000" b="0" i="0" u="none" kern="1200" dirty="0" err="1">
                <a:solidFill>
                  <a:schemeClr val="bg1"/>
                </a:solidFill>
                <a:effectLst/>
                <a:latin typeface="+mn-lt"/>
                <a:ea typeface="+mn-ea"/>
                <a:cs typeface="+mn-cs"/>
              </a:rPr>
              <a:t>facebook</a:t>
            </a:r>
            <a:r>
              <a:rPr lang="en-US" sz="2000" b="0" i="0" u="none" kern="1200" dirty="0">
                <a:solidFill>
                  <a:schemeClr val="bg1"/>
                </a:solidFill>
                <a:effectLst/>
                <a:latin typeface="+mn-lt"/>
                <a:ea typeface="+mn-ea"/>
                <a:cs typeface="+mn-cs"/>
              </a:rPr>
              <a:t>/</a:t>
            </a:r>
            <a:r>
              <a:rPr lang="en-US" sz="2000" b="0" i="0" u="none" kern="1200" dirty="0" err="1">
                <a:solidFill>
                  <a:schemeClr val="bg1"/>
                </a:solidFill>
                <a:effectLst/>
                <a:latin typeface="+mn-lt"/>
                <a:ea typeface="+mn-ea"/>
                <a:cs typeface="+mn-cs"/>
              </a:rPr>
              <a:t>britishsubaquaclub</a:t>
            </a:r>
            <a:r>
              <a:rPr lang="en-US" sz="2000" b="0" i="0" u="none" kern="1200" baseline="0" dirty="0">
                <a:solidFill>
                  <a:schemeClr val="bg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2000" b="0" i="0" u="none" kern="1200" baseline="0" dirty="0">
                <a:solidFill>
                  <a:schemeClr val="accent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2000" b="0" i="0" u="none" kern="1200" dirty="0">
                <a:solidFill>
                  <a:schemeClr val="accent1"/>
                </a:solidFill>
                <a:effectLst/>
                <a:latin typeface="+mn-lt"/>
                <a:ea typeface="+mn-ea"/>
                <a:cs typeface="+mn-cs"/>
              </a:rPr>
              <a:t>|  </a:t>
            </a:r>
            <a:r>
              <a:rPr lang="en-US" sz="2000" b="0" i="0" u="none" kern="1200" dirty="0">
                <a:solidFill>
                  <a:schemeClr val="bg1"/>
                </a:solidFill>
                <a:effectLst/>
                <a:latin typeface="+mn-lt"/>
                <a:ea typeface="+mn-ea"/>
                <a:cs typeface="+mn-cs"/>
              </a:rPr>
              <a:t>twitter.com/bsacdivers</a:t>
            </a:r>
          </a:p>
          <a:p>
            <a:pPr>
              <a:lnSpc>
                <a:spcPct val="150000"/>
              </a:lnSpc>
            </a:pPr>
            <a:r>
              <a:rPr lang="en-US" sz="2000" b="0" i="0" u="none" kern="1200" dirty="0">
                <a:solidFill>
                  <a:schemeClr val="bg1"/>
                </a:solidFill>
                <a:effectLst/>
                <a:latin typeface="+mn-lt"/>
                <a:ea typeface="+mn-ea"/>
                <a:cs typeface="+mn-cs"/>
              </a:rPr>
              <a:t>(0)151 350 6200</a:t>
            </a:r>
            <a:r>
              <a:rPr lang="en-US" sz="2000" b="0" i="0" u="none" kern="1200" baseline="0" dirty="0">
                <a:solidFill>
                  <a:schemeClr val="bg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2000" b="0" i="0" u="none" kern="1200" baseline="0" dirty="0">
                <a:solidFill>
                  <a:schemeClr val="accent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2000" b="0" i="0" u="none" kern="1200" dirty="0">
                <a:solidFill>
                  <a:schemeClr val="accent1"/>
                </a:solidFill>
                <a:effectLst/>
                <a:latin typeface="+mn-lt"/>
                <a:ea typeface="+mn-ea"/>
                <a:cs typeface="+mn-cs"/>
              </a:rPr>
              <a:t>|</a:t>
            </a:r>
            <a:r>
              <a:rPr lang="en-US" sz="2000" b="0" i="0" u="none" kern="1200" baseline="0" dirty="0">
                <a:solidFill>
                  <a:schemeClr val="accent1"/>
                </a:solidFill>
                <a:effectLst/>
                <a:latin typeface="+mn-lt"/>
                <a:ea typeface="+mn-ea"/>
                <a:cs typeface="+mn-cs"/>
              </a:rPr>
              <a:t>  </a:t>
            </a:r>
            <a:r>
              <a:rPr lang="en-US" sz="2000" b="0" i="0" u="none" kern="1200" dirty="0">
                <a:solidFill>
                  <a:schemeClr val="bg1"/>
                </a:solidFill>
                <a:effectLst/>
                <a:latin typeface="+mn-lt"/>
                <a:ea typeface="+mn-ea"/>
                <a:cs typeface="+mn-cs"/>
              </a:rPr>
              <a:t>info@bsac.com</a:t>
            </a:r>
            <a:endParaRPr lang="en-US" sz="2000" b="0" u="none" dirty="0">
              <a:solidFill>
                <a:schemeClr val="bg1"/>
              </a:solidFill>
            </a:endParaRPr>
          </a:p>
        </p:txBody>
      </p:sp>
      <p:pic>
        <p:nvPicPr>
          <p:cNvPr id="17" name="Picture 16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7405978" y="-1753559"/>
            <a:ext cx="18640034" cy="112823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lternative or breaker pag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 userDrawn="1"/>
        </p:nvSpPr>
        <p:spPr>
          <a:xfrm>
            <a:off x="-166255" y="-207818"/>
            <a:ext cx="9475862" cy="7317322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72378" y="5516432"/>
            <a:ext cx="1595824" cy="975985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470319" y="4795509"/>
            <a:ext cx="4101357" cy="553998"/>
          </a:xfrm>
        </p:spPr>
        <p:txBody>
          <a:bodyPr anchor="t">
            <a:spAutoFit/>
          </a:bodyPr>
          <a:lstStyle>
            <a:lvl1pPr marL="0" indent="0" algn="l">
              <a:buNone/>
              <a:defRPr sz="3000" b="0" baseline="0">
                <a:solidFill>
                  <a:schemeClr val="accent6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dirty="0"/>
              <a:t>Date / subtitle text here</a:t>
            </a:r>
          </a:p>
        </p:txBody>
      </p:sp>
      <p:sp>
        <p:nvSpPr>
          <p:cNvPr id="14" name="TextBox 13"/>
          <p:cNvSpPr txBox="1"/>
          <p:nvPr userDrawn="1"/>
        </p:nvSpPr>
        <p:spPr>
          <a:xfrm>
            <a:off x="-1260762" y="1325710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24" name="Title 23"/>
          <p:cNvSpPr>
            <a:spLocks noGrp="1"/>
          </p:cNvSpPr>
          <p:nvPr>
            <p:ph type="title" hasCustomPrompt="1"/>
          </p:nvPr>
        </p:nvSpPr>
        <p:spPr>
          <a:xfrm>
            <a:off x="470320" y="2558473"/>
            <a:ext cx="6150614" cy="2169825"/>
          </a:xfrm>
        </p:spPr>
        <p:txBody>
          <a:bodyPr wrap="square" anchor="b">
            <a:spAutoFit/>
          </a:bodyPr>
          <a:lstStyle>
            <a:lvl1pPr algn="l">
              <a:lnSpc>
                <a:spcPct val="90000"/>
              </a:lnSpc>
              <a:defRPr sz="5000" b="0" baseline="0">
                <a:solidFill>
                  <a:srgbClr val="FFFFFF"/>
                </a:solidFill>
              </a:defRPr>
            </a:lvl1pPr>
          </a:lstStyle>
          <a:p>
            <a:r>
              <a:rPr lang="en-GB" dirty="0"/>
              <a:t>Alternative cover page or breaker page title</a:t>
            </a:r>
            <a:endParaRPr lang="en-US" dirty="0"/>
          </a:p>
        </p:txBody>
      </p:sp>
      <p:pic>
        <p:nvPicPr>
          <p:cNvPr id="18" name="Picture 17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7405978" y="-1753559"/>
            <a:ext cx="18640034" cy="11282380"/>
          </a:xfrm>
          <a:prstGeom prst="rect">
            <a:avLst/>
          </a:prstGeom>
        </p:spPr>
      </p:pic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esentation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/>
          <p:cNvSpPr>
            <a:spLocks noGrp="1"/>
          </p:cNvSpPr>
          <p:nvPr>
            <p:ph type="pic" sz="quarter" idx="15" hasCustomPrompt="1"/>
          </p:nvPr>
        </p:nvSpPr>
        <p:spPr>
          <a:xfrm>
            <a:off x="5644334" y="0"/>
            <a:ext cx="3508375" cy="6858000"/>
          </a:xfrm>
          <a:solidFill>
            <a:schemeClr val="bg2"/>
          </a:solidFill>
        </p:spPr>
        <p:txBody>
          <a:bodyPr anchor="ctr"/>
          <a:lstStyle>
            <a:lvl1pPr algn="ctr">
              <a:defRPr>
                <a:solidFill>
                  <a:srgbClr val="FFFFFF"/>
                </a:solidFill>
              </a:defRPr>
            </a:lvl1pPr>
          </a:lstStyle>
          <a:p>
            <a:r>
              <a:rPr lang="en-US" dirty="0"/>
              <a:t>Click box and paste image</a:t>
            </a:r>
            <a:br>
              <a:rPr lang="en-US" dirty="0"/>
            </a:br>
            <a:r>
              <a:rPr lang="en-US" dirty="0"/>
              <a:t>(paste logo from master </a:t>
            </a:r>
            <a:br>
              <a:rPr lang="en-US" dirty="0"/>
            </a:br>
            <a:r>
              <a:rPr lang="en-US" dirty="0"/>
              <a:t>into bottom right hand </a:t>
            </a:r>
            <a:br>
              <a:rPr lang="en-US" dirty="0"/>
            </a:br>
            <a:r>
              <a:rPr lang="en-US" dirty="0"/>
              <a:t>corner afterwards)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893686"/>
            <a:ext cx="4947390" cy="938719"/>
          </a:xfrm>
        </p:spPr>
        <p:txBody>
          <a:bodyPr>
            <a:sp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5" name="Content Placeholder 11"/>
          <p:cNvSpPr>
            <a:spLocks noGrp="1"/>
          </p:cNvSpPr>
          <p:nvPr>
            <p:ph sz="quarter" idx="11"/>
          </p:nvPr>
        </p:nvSpPr>
        <p:spPr>
          <a:xfrm>
            <a:off x="457200" y="1677988"/>
            <a:ext cx="4947390" cy="1833835"/>
          </a:xfrm>
        </p:spPr>
        <p:txBody>
          <a:bodyPr>
            <a:sp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Date Placeholder 3"/>
          <p:cNvSpPr txBox="1">
            <a:spLocks/>
          </p:cNvSpPr>
          <p:nvPr userDrawn="1"/>
        </p:nvSpPr>
        <p:spPr>
          <a:xfrm>
            <a:off x="154799" y="6492597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9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>
                <a:latin typeface="Arial"/>
                <a:cs typeface="Arial"/>
              </a:rPr>
              <a:t>Copyright © BSAC 2021</a:t>
            </a:r>
          </a:p>
        </p:txBody>
      </p:sp>
    </p:spTree>
    <p:extLst>
      <p:ext uri="{BB962C8B-B14F-4D97-AF65-F5344CB8AC3E}">
        <p14:creationId xmlns:p14="http://schemas.microsoft.com/office/powerpoint/2010/main" val="26900986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457200" y="893686"/>
            <a:ext cx="8229600" cy="515526"/>
          </a:xfrm>
        </p:spPr>
        <p:txBody>
          <a:bodyPr>
            <a:sp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1"/>
          </p:nvPr>
        </p:nvSpPr>
        <p:spPr>
          <a:xfrm>
            <a:off x="457200" y="1677988"/>
            <a:ext cx="8229600" cy="1833835"/>
          </a:xfrm>
        </p:spPr>
        <p:txBody>
          <a:bodyPr>
            <a:sp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3"/>
          <p:cNvSpPr txBox="1">
            <a:spLocks/>
          </p:cNvSpPr>
          <p:nvPr userDrawn="1"/>
        </p:nvSpPr>
        <p:spPr>
          <a:xfrm>
            <a:off x="154799" y="6492597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9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>
                <a:latin typeface="Arial"/>
                <a:cs typeface="Arial"/>
              </a:rPr>
              <a:t>Copyright © BSAC 2021</a:t>
            </a:r>
          </a:p>
        </p:txBody>
      </p:sp>
    </p:spTree>
    <p:extLst>
      <p:ext uri="{BB962C8B-B14F-4D97-AF65-F5344CB8AC3E}">
        <p14:creationId xmlns:p14="http://schemas.microsoft.com/office/powerpoint/2010/main" val="16647073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slide 2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457200" y="893686"/>
            <a:ext cx="8229600" cy="515526"/>
          </a:xfrm>
        </p:spPr>
        <p:txBody>
          <a:bodyPr>
            <a:sp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1"/>
          </p:nvPr>
        </p:nvSpPr>
        <p:spPr>
          <a:xfrm>
            <a:off x="457200" y="1677988"/>
            <a:ext cx="3916392" cy="1833835"/>
          </a:xfrm>
        </p:spPr>
        <p:txBody>
          <a:bodyPr>
            <a:sp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Content Placeholder 11"/>
          <p:cNvSpPr>
            <a:spLocks noGrp="1"/>
          </p:cNvSpPr>
          <p:nvPr>
            <p:ph sz="quarter" idx="12"/>
          </p:nvPr>
        </p:nvSpPr>
        <p:spPr>
          <a:xfrm>
            <a:off x="4744528" y="1677988"/>
            <a:ext cx="3942272" cy="1833835"/>
          </a:xfrm>
        </p:spPr>
        <p:txBody>
          <a:bodyPr>
            <a:sp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Date Placeholder 3"/>
          <p:cNvSpPr txBox="1">
            <a:spLocks/>
          </p:cNvSpPr>
          <p:nvPr userDrawn="1"/>
        </p:nvSpPr>
        <p:spPr>
          <a:xfrm>
            <a:off x="154799" y="6492597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9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>
                <a:latin typeface="Arial"/>
                <a:cs typeface="Arial"/>
              </a:rPr>
              <a:t>Copyright © BSAC 2021</a:t>
            </a:r>
          </a:p>
        </p:txBody>
      </p:sp>
    </p:spTree>
    <p:extLst>
      <p:ext uri="{BB962C8B-B14F-4D97-AF65-F5344CB8AC3E}">
        <p14:creationId xmlns:p14="http://schemas.microsoft.com/office/powerpoint/2010/main" val="4857193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57199" y="893686"/>
            <a:ext cx="5271249" cy="515526"/>
          </a:xfrm>
        </p:spPr>
        <p:txBody>
          <a:bodyPr>
            <a:sp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Content Placeholder 11"/>
          <p:cNvSpPr>
            <a:spLocks noGrp="1"/>
          </p:cNvSpPr>
          <p:nvPr>
            <p:ph sz="quarter" idx="11"/>
          </p:nvPr>
        </p:nvSpPr>
        <p:spPr>
          <a:xfrm>
            <a:off x="457200" y="1677988"/>
            <a:ext cx="5271248" cy="1833835"/>
          </a:xfrm>
        </p:spPr>
        <p:txBody>
          <a:bodyPr>
            <a:sp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9" name="Picture Placeholder 2"/>
          <p:cNvSpPr>
            <a:spLocks noGrp="1"/>
          </p:cNvSpPr>
          <p:nvPr>
            <p:ph type="pic" sz="quarter" idx="13" hasCustomPrompt="1"/>
          </p:nvPr>
        </p:nvSpPr>
        <p:spPr>
          <a:xfrm>
            <a:off x="5958108" y="893686"/>
            <a:ext cx="3186113" cy="4684183"/>
          </a:xfrm>
          <a:solidFill>
            <a:srgbClr val="E1E1E0"/>
          </a:solidFill>
        </p:spPr>
        <p:txBody>
          <a:bodyPr anchor="ctr"/>
          <a:lstStyle>
            <a:lvl1pPr algn="ctr">
              <a:defRPr>
                <a:solidFill>
                  <a:srgbClr val="FFFFFF"/>
                </a:solidFill>
              </a:defRPr>
            </a:lvl1pPr>
          </a:lstStyle>
          <a:p>
            <a:r>
              <a:rPr lang="en-US" dirty="0"/>
              <a:t>Insert image</a:t>
            </a:r>
          </a:p>
        </p:txBody>
      </p:sp>
      <p:sp>
        <p:nvSpPr>
          <p:cNvPr id="6" name="Date Placeholder 3"/>
          <p:cNvSpPr txBox="1">
            <a:spLocks/>
          </p:cNvSpPr>
          <p:nvPr userDrawn="1"/>
        </p:nvSpPr>
        <p:spPr>
          <a:xfrm>
            <a:off x="154799" y="6492597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9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>
                <a:latin typeface="Arial"/>
                <a:cs typeface="Arial"/>
              </a:rPr>
              <a:t>Copyright © BSAC 2021</a:t>
            </a:r>
          </a:p>
        </p:txBody>
      </p:sp>
    </p:spTree>
    <p:extLst>
      <p:ext uri="{BB962C8B-B14F-4D97-AF65-F5344CB8AC3E}">
        <p14:creationId xmlns:p14="http://schemas.microsoft.com/office/powerpoint/2010/main" val="9688363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57200" y="893686"/>
            <a:ext cx="5253318" cy="515526"/>
          </a:xfrm>
        </p:spPr>
        <p:txBody>
          <a:bodyPr>
            <a:sp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Content Placeholder 11"/>
          <p:cNvSpPr>
            <a:spLocks noGrp="1"/>
          </p:cNvSpPr>
          <p:nvPr>
            <p:ph sz="quarter" idx="11"/>
          </p:nvPr>
        </p:nvSpPr>
        <p:spPr>
          <a:xfrm>
            <a:off x="457200" y="1677988"/>
            <a:ext cx="5253318" cy="1833835"/>
          </a:xfrm>
        </p:spPr>
        <p:txBody>
          <a:bodyPr>
            <a:sp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sz="quarter" idx="12" hasCustomPrompt="1"/>
          </p:nvPr>
        </p:nvSpPr>
        <p:spPr>
          <a:xfrm>
            <a:off x="5958101" y="893763"/>
            <a:ext cx="3186113" cy="2397335"/>
          </a:xfrm>
          <a:solidFill>
            <a:srgbClr val="E1E1E0"/>
          </a:solidFill>
        </p:spPr>
        <p:txBody>
          <a:bodyPr anchor="ctr"/>
          <a:lstStyle>
            <a:lvl1pPr algn="ctr">
              <a:defRPr>
                <a:solidFill>
                  <a:srgbClr val="FFFFFF"/>
                </a:solidFill>
              </a:defRPr>
            </a:lvl1pPr>
          </a:lstStyle>
          <a:p>
            <a:r>
              <a:rPr lang="en-US" dirty="0"/>
              <a:t>Insert image</a:t>
            </a:r>
          </a:p>
        </p:txBody>
      </p:sp>
      <p:sp>
        <p:nvSpPr>
          <p:cNvPr id="15" name="Picture Placeholder 2"/>
          <p:cNvSpPr>
            <a:spLocks noGrp="1"/>
          </p:cNvSpPr>
          <p:nvPr>
            <p:ph type="pic" sz="quarter" idx="13" hasCustomPrompt="1"/>
          </p:nvPr>
        </p:nvSpPr>
        <p:spPr>
          <a:xfrm>
            <a:off x="5958101" y="3430588"/>
            <a:ext cx="3186113" cy="2397335"/>
          </a:xfrm>
          <a:solidFill>
            <a:srgbClr val="E1E1E0"/>
          </a:solidFill>
        </p:spPr>
        <p:txBody>
          <a:bodyPr anchor="ctr"/>
          <a:lstStyle>
            <a:lvl1pPr algn="ctr">
              <a:defRPr>
                <a:solidFill>
                  <a:srgbClr val="FFFFFF"/>
                </a:solidFill>
              </a:defRPr>
            </a:lvl1pPr>
          </a:lstStyle>
          <a:p>
            <a:r>
              <a:rPr lang="en-US" dirty="0"/>
              <a:t>Insert image</a:t>
            </a:r>
          </a:p>
        </p:txBody>
      </p:sp>
      <p:sp>
        <p:nvSpPr>
          <p:cNvPr id="9" name="Date Placeholder 3"/>
          <p:cNvSpPr txBox="1">
            <a:spLocks/>
          </p:cNvSpPr>
          <p:nvPr userDrawn="1"/>
        </p:nvSpPr>
        <p:spPr>
          <a:xfrm>
            <a:off x="154799" y="6492597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9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>
                <a:latin typeface="Arial"/>
                <a:cs typeface="Arial"/>
              </a:rPr>
              <a:t>Copyright © BSAC 2021</a:t>
            </a:r>
          </a:p>
        </p:txBody>
      </p:sp>
    </p:spTree>
    <p:extLst>
      <p:ext uri="{BB962C8B-B14F-4D97-AF65-F5344CB8AC3E}">
        <p14:creationId xmlns:p14="http://schemas.microsoft.com/office/powerpoint/2010/main" val="17140172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images landscap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57200" y="893686"/>
            <a:ext cx="5253318" cy="515526"/>
          </a:xfrm>
        </p:spPr>
        <p:txBody>
          <a:bodyPr>
            <a:sp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Content Placeholder 11"/>
          <p:cNvSpPr>
            <a:spLocks noGrp="1"/>
          </p:cNvSpPr>
          <p:nvPr>
            <p:ph sz="quarter" idx="11"/>
          </p:nvPr>
        </p:nvSpPr>
        <p:spPr>
          <a:xfrm>
            <a:off x="457200" y="1677988"/>
            <a:ext cx="5253318" cy="1833835"/>
          </a:xfrm>
        </p:spPr>
        <p:txBody>
          <a:bodyPr>
            <a:sp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sz="quarter" idx="12" hasCustomPrompt="1"/>
          </p:nvPr>
        </p:nvSpPr>
        <p:spPr>
          <a:xfrm>
            <a:off x="5958101" y="727626"/>
            <a:ext cx="3186113" cy="1617416"/>
          </a:xfrm>
          <a:solidFill>
            <a:srgbClr val="E1E1E0"/>
          </a:solidFill>
        </p:spPr>
        <p:txBody>
          <a:bodyPr anchor="ctr"/>
          <a:lstStyle>
            <a:lvl1pPr algn="ctr">
              <a:defRPr>
                <a:solidFill>
                  <a:srgbClr val="FFFFFF"/>
                </a:solidFill>
              </a:defRPr>
            </a:lvl1pPr>
          </a:lstStyle>
          <a:p>
            <a:r>
              <a:rPr lang="en-US" dirty="0"/>
              <a:t>Insert image</a:t>
            </a:r>
          </a:p>
        </p:txBody>
      </p:sp>
      <p:sp>
        <p:nvSpPr>
          <p:cNvPr id="9" name="Picture Placeholder 2"/>
          <p:cNvSpPr>
            <a:spLocks noGrp="1"/>
          </p:cNvSpPr>
          <p:nvPr>
            <p:ph type="pic" sz="quarter" idx="13" hasCustomPrompt="1"/>
          </p:nvPr>
        </p:nvSpPr>
        <p:spPr>
          <a:xfrm>
            <a:off x="5958101" y="2484987"/>
            <a:ext cx="3186113" cy="1617416"/>
          </a:xfrm>
          <a:solidFill>
            <a:srgbClr val="E1E1E0"/>
          </a:solidFill>
        </p:spPr>
        <p:txBody>
          <a:bodyPr anchor="ctr"/>
          <a:lstStyle>
            <a:lvl1pPr algn="ctr">
              <a:defRPr>
                <a:solidFill>
                  <a:srgbClr val="FFFFFF"/>
                </a:solidFill>
              </a:defRPr>
            </a:lvl1pPr>
          </a:lstStyle>
          <a:p>
            <a:r>
              <a:rPr lang="en-US" dirty="0"/>
              <a:t>Insert image</a:t>
            </a:r>
          </a:p>
        </p:txBody>
      </p:sp>
      <p:sp>
        <p:nvSpPr>
          <p:cNvPr id="11" name="Picture Placeholder 2"/>
          <p:cNvSpPr>
            <a:spLocks noGrp="1"/>
          </p:cNvSpPr>
          <p:nvPr>
            <p:ph type="pic" sz="quarter" idx="14" hasCustomPrompt="1"/>
          </p:nvPr>
        </p:nvSpPr>
        <p:spPr>
          <a:xfrm>
            <a:off x="5958101" y="4251405"/>
            <a:ext cx="3186113" cy="1617416"/>
          </a:xfrm>
          <a:solidFill>
            <a:srgbClr val="E1E1E0"/>
          </a:solidFill>
        </p:spPr>
        <p:txBody>
          <a:bodyPr anchor="ctr"/>
          <a:lstStyle>
            <a:lvl1pPr algn="ctr">
              <a:defRPr>
                <a:solidFill>
                  <a:srgbClr val="FFFFFF"/>
                </a:solidFill>
              </a:defRPr>
            </a:lvl1pPr>
          </a:lstStyle>
          <a:p>
            <a:r>
              <a:rPr lang="en-US" dirty="0"/>
              <a:t>Insert image</a:t>
            </a:r>
          </a:p>
        </p:txBody>
      </p:sp>
      <p:sp>
        <p:nvSpPr>
          <p:cNvPr id="12" name="Date Placeholder 3"/>
          <p:cNvSpPr txBox="1">
            <a:spLocks/>
          </p:cNvSpPr>
          <p:nvPr userDrawn="1"/>
        </p:nvSpPr>
        <p:spPr>
          <a:xfrm>
            <a:off x="154799" y="6492597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9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>
                <a:latin typeface="Arial"/>
                <a:cs typeface="Arial"/>
              </a:rPr>
              <a:t>Copyright © BSAC 2021</a:t>
            </a:r>
          </a:p>
        </p:txBody>
      </p:sp>
    </p:spTree>
    <p:extLst>
      <p:ext uri="{BB962C8B-B14F-4D97-AF65-F5344CB8AC3E}">
        <p14:creationId xmlns:p14="http://schemas.microsoft.com/office/powerpoint/2010/main" val="8559278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57200" y="893686"/>
            <a:ext cx="4947390" cy="938719"/>
          </a:xfrm>
        </p:spPr>
        <p:txBody>
          <a:bodyPr>
            <a:sp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Content Placeholder 11"/>
          <p:cNvSpPr>
            <a:spLocks noGrp="1"/>
          </p:cNvSpPr>
          <p:nvPr>
            <p:ph sz="quarter" idx="11"/>
          </p:nvPr>
        </p:nvSpPr>
        <p:spPr>
          <a:xfrm>
            <a:off x="457200" y="1677988"/>
            <a:ext cx="4947390" cy="1833835"/>
          </a:xfrm>
        </p:spPr>
        <p:txBody>
          <a:bodyPr>
            <a:sp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1" name="Picture Placeholder 2"/>
          <p:cNvSpPr>
            <a:spLocks noGrp="1"/>
          </p:cNvSpPr>
          <p:nvPr>
            <p:ph type="pic" sz="quarter" idx="15" hasCustomPrompt="1"/>
          </p:nvPr>
        </p:nvSpPr>
        <p:spPr>
          <a:xfrm>
            <a:off x="5635625" y="3430588"/>
            <a:ext cx="1530324" cy="2397335"/>
          </a:xfrm>
          <a:solidFill>
            <a:srgbClr val="E1E1E0"/>
          </a:solidFill>
        </p:spPr>
        <p:txBody>
          <a:bodyPr anchor="ctr"/>
          <a:lstStyle>
            <a:lvl1pPr algn="ctr">
              <a:defRPr>
                <a:solidFill>
                  <a:srgbClr val="FFFFFF"/>
                </a:solidFill>
              </a:defRPr>
            </a:lvl1pPr>
          </a:lstStyle>
          <a:p>
            <a:r>
              <a:rPr lang="en-US" dirty="0"/>
              <a:t>Insert image</a:t>
            </a:r>
          </a:p>
        </p:txBody>
      </p:sp>
      <p:sp>
        <p:nvSpPr>
          <p:cNvPr id="12" name="Picture Placeholder 2"/>
          <p:cNvSpPr>
            <a:spLocks noGrp="1"/>
          </p:cNvSpPr>
          <p:nvPr>
            <p:ph type="pic" sz="quarter" idx="16" hasCustomPrompt="1"/>
          </p:nvPr>
        </p:nvSpPr>
        <p:spPr>
          <a:xfrm>
            <a:off x="7293001" y="3430588"/>
            <a:ext cx="1530324" cy="2397335"/>
          </a:xfrm>
          <a:solidFill>
            <a:srgbClr val="E1E1E0"/>
          </a:solidFill>
        </p:spPr>
        <p:txBody>
          <a:bodyPr anchor="ctr"/>
          <a:lstStyle>
            <a:lvl1pPr algn="ctr">
              <a:defRPr>
                <a:solidFill>
                  <a:srgbClr val="FFFFFF"/>
                </a:solidFill>
              </a:defRPr>
            </a:lvl1pPr>
          </a:lstStyle>
          <a:p>
            <a:r>
              <a:rPr lang="en-US" dirty="0"/>
              <a:t>Insert image</a:t>
            </a:r>
          </a:p>
        </p:txBody>
      </p:sp>
      <p:sp>
        <p:nvSpPr>
          <p:cNvPr id="15" name="Picture Placeholder 2"/>
          <p:cNvSpPr>
            <a:spLocks noGrp="1"/>
          </p:cNvSpPr>
          <p:nvPr>
            <p:ph type="pic" sz="quarter" idx="12" hasCustomPrompt="1"/>
          </p:nvPr>
        </p:nvSpPr>
        <p:spPr>
          <a:xfrm>
            <a:off x="5635624" y="893763"/>
            <a:ext cx="3186113" cy="2397335"/>
          </a:xfrm>
          <a:solidFill>
            <a:srgbClr val="E1E1E0"/>
          </a:solidFill>
        </p:spPr>
        <p:txBody>
          <a:bodyPr anchor="ctr"/>
          <a:lstStyle>
            <a:lvl1pPr algn="ctr">
              <a:defRPr>
                <a:solidFill>
                  <a:srgbClr val="FFFFFF"/>
                </a:solidFill>
              </a:defRPr>
            </a:lvl1pPr>
          </a:lstStyle>
          <a:p>
            <a:r>
              <a:rPr lang="en-US" dirty="0"/>
              <a:t>Insert image</a:t>
            </a:r>
          </a:p>
        </p:txBody>
      </p:sp>
      <p:sp>
        <p:nvSpPr>
          <p:cNvPr id="9" name="Date Placeholder 3"/>
          <p:cNvSpPr txBox="1">
            <a:spLocks/>
          </p:cNvSpPr>
          <p:nvPr userDrawn="1"/>
        </p:nvSpPr>
        <p:spPr>
          <a:xfrm>
            <a:off x="154799" y="6492597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9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>
                <a:latin typeface="Arial"/>
                <a:cs typeface="Arial"/>
              </a:rPr>
              <a:t>Copyright © BSAC 2021</a:t>
            </a:r>
          </a:p>
        </p:txBody>
      </p:sp>
    </p:spTree>
    <p:extLst>
      <p:ext uri="{BB962C8B-B14F-4D97-AF65-F5344CB8AC3E}">
        <p14:creationId xmlns:p14="http://schemas.microsoft.com/office/powerpoint/2010/main" val="22899137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DFDF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893686"/>
            <a:ext cx="8229600" cy="642648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26475"/>
            <a:ext cx="8229600" cy="1833835"/>
          </a:xfrm>
          <a:prstGeom prst="rect">
            <a:avLst/>
          </a:prstGeom>
        </p:spPr>
        <p:txBody>
          <a:bodyPr vert="horz" lIns="91440" tIns="45720" rIns="91440" bIns="45720" rtlCol="0">
            <a:sp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7" name="Date Placeholder 3"/>
          <p:cNvSpPr txBox="1">
            <a:spLocks/>
          </p:cNvSpPr>
          <p:nvPr/>
        </p:nvSpPr>
        <p:spPr>
          <a:xfrm>
            <a:off x="154799" y="143297"/>
            <a:ext cx="5262551" cy="251997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defPPr>
              <a:defRPr lang="en-US"/>
            </a:defPPr>
            <a:lvl1pPr marL="0" algn="l" defTabSz="457200" rtl="0" eaLnBrk="1" latinLnBrk="0" hangingPunct="1">
              <a:defRPr sz="9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rtl="0"/>
            <a:r>
              <a:rPr lang="en-GB" sz="1250" b="0" i="0" u="none" strike="noStrike" kern="1200" baseline="0" dirty="0">
                <a:solidFill>
                  <a:schemeClr val="accent2"/>
                </a:solidFill>
                <a:latin typeface="Arial"/>
                <a:ea typeface="+mn-ea"/>
                <a:cs typeface="Arial"/>
              </a:rPr>
              <a:t>BSAC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617275" y="173591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69615" y="6067596"/>
            <a:ext cx="1034750" cy="6327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82863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6" r:id="rId1"/>
    <p:sldLayoutId id="2147483752" r:id="rId2"/>
    <p:sldLayoutId id="2147483744" r:id="rId3"/>
    <p:sldLayoutId id="2147483737" r:id="rId4"/>
    <p:sldLayoutId id="2147483746" r:id="rId5"/>
    <p:sldLayoutId id="2147483742" r:id="rId6"/>
    <p:sldLayoutId id="2147483739" r:id="rId7"/>
    <p:sldLayoutId id="2147483751" r:id="rId8"/>
    <p:sldLayoutId id="2147483741" r:id="rId9"/>
    <p:sldLayoutId id="2147483740" r:id="rId10"/>
    <p:sldLayoutId id="2147483745" r:id="rId11"/>
    <p:sldLayoutId id="2147483738" r:id="rId12"/>
    <p:sldLayoutId id="2147483747" r:id="rId13"/>
    <p:sldLayoutId id="2147483748" r:id="rId14"/>
    <p:sldLayoutId id="2147483749" r:id="rId15"/>
    <p:sldLayoutId id="2147483743" r:id="rId16"/>
    <p:sldLayoutId id="2147483754" r:id="rId17"/>
    <p:sldLayoutId id="2147483756" r:id="rId18"/>
  </p:sldLayoutIdLst>
  <p:hf sldNum="0" hdr="0" ftr="0"/>
  <p:txStyles>
    <p:titleStyle>
      <a:lvl1pPr algn="l" defTabSz="457200" rtl="0" eaLnBrk="1" latinLnBrk="0" hangingPunct="1">
        <a:spcBef>
          <a:spcPct val="0"/>
        </a:spcBef>
        <a:buNone/>
        <a:defRPr sz="2750" b="1" kern="1200">
          <a:solidFill>
            <a:schemeClr val="tx2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0" indent="0" algn="l" defTabSz="457200" rtl="0" eaLnBrk="1" latinLnBrk="0" hangingPunct="1">
        <a:spcBef>
          <a:spcPts val="900"/>
        </a:spcBef>
        <a:spcAft>
          <a:spcPts val="800"/>
        </a:spcAft>
        <a:buFontTx/>
        <a:buNone/>
        <a:defRPr sz="2000" b="1" kern="1200">
          <a:solidFill>
            <a:schemeClr val="accent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252000" indent="-252000" algn="l" defTabSz="457200" rtl="0" eaLnBrk="1" latinLnBrk="0" hangingPunct="1">
        <a:spcBef>
          <a:spcPts val="300"/>
        </a:spcBef>
        <a:spcAft>
          <a:spcPts val="600"/>
        </a:spcAft>
        <a:buClr>
          <a:schemeClr val="accent1"/>
        </a:buClr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504000" indent="-252000" algn="l" defTabSz="457200" rtl="0" eaLnBrk="1" latinLnBrk="0" hangingPunct="1">
        <a:spcBef>
          <a:spcPts val="0"/>
        </a:spcBef>
        <a:spcAft>
          <a:spcPts val="600"/>
        </a:spcAft>
        <a:buClr>
          <a:schemeClr val="accent1"/>
        </a:buClr>
        <a:buSzPct val="100000"/>
        <a:buFont typeface="Arial" panose="020B0604020202020204" pitchFamily="34" charset="0"/>
        <a:buChar char="◦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806450" indent="-268288" algn="l" defTabSz="457200" rtl="0" eaLnBrk="1" latinLnBrk="0" hangingPunct="1">
        <a:spcBef>
          <a:spcPts val="0"/>
        </a:spcBef>
        <a:buClr>
          <a:schemeClr val="tx2"/>
        </a:buClr>
        <a:buSzPct val="80000"/>
        <a:buFont typeface="Lucida Grande"/>
        <a:buChar char="-"/>
        <a:defRPr sz="1800" kern="1200" baseline="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985838" indent="-179388" algn="l" defTabSz="457200" rtl="0" eaLnBrk="1" latinLnBrk="0" hangingPunct="1">
        <a:spcBef>
          <a:spcPts val="0"/>
        </a:spcBef>
        <a:buClr>
          <a:schemeClr val="accent2"/>
        </a:buClr>
        <a:buFont typeface="Arial"/>
        <a:buChar char="»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286000" indent="0" algn="l" defTabSz="457200" rtl="0" eaLnBrk="1" latinLnBrk="0" hangingPunct="1">
        <a:spcBef>
          <a:spcPct val="20000"/>
        </a:spcBef>
        <a:buFont typeface="Arial"/>
        <a:buNone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9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Placeholder 9"/>
          <p:cNvPicPr>
            <a:picLocks noGrp="1" noChangeAspect="1"/>
          </p:cNvPicPr>
          <p:nvPr>
            <p:ph type="pic" sz="quarter" idx="13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320040" y="5516432"/>
            <a:ext cx="2118903" cy="1558623"/>
          </a:xfr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D1F108F2-4996-3D56-55FD-E7B4BA45FD1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832" y="0"/>
            <a:ext cx="9144000" cy="6858000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777549" y="6004424"/>
            <a:ext cx="4101357" cy="553998"/>
          </a:xfrm>
        </p:spPr>
        <p:txBody>
          <a:bodyPr/>
          <a:lstStyle/>
          <a:p>
            <a:pPr algn="ctr"/>
            <a:r>
              <a:rPr lang="en-US" dirty="0">
                <a:solidFill>
                  <a:srgbClr val="FFFF00"/>
                </a:solidFill>
              </a:rPr>
              <a:t>Chris Chittock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870764" y="365583"/>
            <a:ext cx="7701402" cy="1477328"/>
          </a:xfrm>
        </p:spPr>
        <p:txBody>
          <a:bodyPr/>
          <a:lstStyle/>
          <a:p>
            <a:pPr algn="ctr"/>
            <a:r>
              <a:rPr lang="en-US" dirty="0">
                <a:solidFill>
                  <a:srgbClr val="FF0000"/>
                </a:solidFill>
              </a:rPr>
              <a:t>York Sub Aqua Club</a:t>
            </a:r>
            <a:br>
              <a:rPr lang="en-US" dirty="0">
                <a:solidFill>
                  <a:srgbClr val="FF0000"/>
                </a:solidFill>
              </a:rPr>
            </a:br>
            <a:r>
              <a:rPr lang="en-US" dirty="0">
                <a:solidFill>
                  <a:srgbClr val="FF0000"/>
                </a:solidFill>
              </a:rPr>
              <a:t>HMS Scylla Dive Brief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72378" y="5516432"/>
            <a:ext cx="1595824" cy="975985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7BC25172-E1E3-EF3B-2359-29E6F3EB132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26987" y="5498883"/>
            <a:ext cx="2114594" cy="7855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815618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EB11510-B2FF-640B-F3F7-83372298626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724FFF-B32E-BAE7-7677-7295625826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06184"/>
            <a:ext cx="8229600" cy="515526"/>
          </a:xfrm>
        </p:spPr>
        <p:txBody>
          <a:bodyPr/>
          <a:lstStyle/>
          <a:p>
            <a:pPr algn="ctr"/>
            <a:r>
              <a:rPr lang="en-US" dirty="0"/>
              <a:t>HMS Scylla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749D124-210F-CEB8-8139-7457F7DA578A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457200" y="770236"/>
            <a:ext cx="8229600" cy="4568679"/>
          </a:xfrm>
        </p:spPr>
        <p:txBody>
          <a:bodyPr/>
          <a:lstStyle/>
          <a:p>
            <a:endParaRPr lang="en-GB" altLang="en-US" u="sng" dirty="0">
              <a:solidFill>
                <a:srgbClr val="E30613"/>
              </a:solidFill>
            </a:endParaRPr>
          </a:p>
          <a:p>
            <a:pPr lvl="0"/>
            <a:endParaRPr lang="en-GB" altLang="en-US" dirty="0"/>
          </a:p>
          <a:p>
            <a:pPr marL="0" lvl="1" indent="0">
              <a:buNone/>
            </a:pPr>
            <a:endParaRPr lang="en-GB" altLang="en-US" b="1" dirty="0">
              <a:solidFill>
                <a:srgbClr val="FF0000"/>
              </a:solidFill>
            </a:endParaRPr>
          </a:p>
          <a:p>
            <a:pPr lvl="4"/>
            <a:endParaRPr lang="en-GB" altLang="en-US" dirty="0"/>
          </a:p>
          <a:p>
            <a:pPr lvl="1"/>
            <a:endParaRPr lang="en-GB" altLang="en-US" dirty="0"/>
          </a:p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C26C481-65D0-E69D-FE01-437CA6FA3B3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0363" y="5964314"/>
            <a:ext cx="2115495" cy="786452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A4758BFD-E29E-1219-9E85-C46CB1C2C65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691" y="770236"/>
            <a:ext cx="8996618" cy="47172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066822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ED39807-F1C1-E078-1790-8B40C583AFE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C2483A-1E1D-8BBF-2E59-4F0EF446FD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06184"/>
            <a:ext cx="8229600" cy="515526"/>
          </a:xfrm>
        </p:spPr>
        <p:txBody>
          <a:bodyPr/>
          <a:lstStyle/>
          <a:p>
            <a:pPr algn="ctr"/>
            <a:r>
              <a:rPr lang="en-US" dirty="0"/>
              <a:t>HMS Scylla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BF6AFD1-2D49-D516-2DFE-B47A7B56E4A3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457200" y="770236"/>
            <a:ext cx="8229600" cy="4568679"/>
          </a:xfrm>
        </p:spPr>
        <p:txBody>
          <a:bodyPr/>
          <a:lstStyle/>
          <a:p>
            <a:endParaRPr lang="en-GB" altLang="en-US" u="sng" dirty="0">
              <a:solidFill>
                <a:srgbClr val="E30613"/>
              </a:solidFill>
            </a:endParaRPr>
          </a:p>
          <a:p>
            <a:pPr lvl="0"/>
            <a:endParaRPr lang="en-GB" altLang="en-US" dirty="0"/>
          </a:p>
          <a:p>
            <a:pPr marL="0" lvl="1" indent="0">
              <a:buNone/>
            </a:pPr>
            <a:endParaRPr lang="en-GB" altLang="en-US" b="1" dirty="0">
              <a:solidFill>
                <a:srgbClr val="FF0000"/>
              </a:solidFill>
            </a:endParaRPr>
          </a:p>
          <a:p>
            <a:pPr lvl="4"/>
            <a:endParaRPr lang="en-GB" altLang="en-US" dirty="0"/>
          </a:p>
          <a:p>
            <a:pPr lvl="1"/>
            <a:endParaRPr lang="en-GB" altLang="en-US" dirty="0"/>
          </a:p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68F084C-10CC-D47C-85FC-B05AA9E5208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0363" y="5964314"/>
            <a:ext cx="2115495" cy="786452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344BE2C4-9B32-D63F-9B71-61DF64723FA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2625" y="664509"/>
            <a:ext cx="8158750" cy="52570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098045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8705303-08B9-396A-DFF6-D618B3A3982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FE7AE9-CAB3-5288-894F-2E6C0D9F76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06184"/>
            <a:ext cx="8229600" cy="515526"/>
          </a:xfrm>
        </p:spPr>
        <p:txBody>
          <a:bodyPr/>
          <a:lstStyle/>
          <a:p>
            <a:pPr algn="ctr"/>
            <a:r>
              <a:rPr lang="en-US" dirty="0"/>
              <a:t>HMS Scylla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5DE2DCD-BF21-F554-FDF3-82E444B39A14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555522" y="701411"/>
            <a:ext cx="8229600" cy="5634876"/>
          </a:xfrm>
        </p:spPr>
        <p:txBody>
          <a:bodyPr/>
          <a:lstStyle/>
          <a:p>
            <a:pPr algn="ctr"/>
            <a:endParaRPr lang="en-GB" altLang="en-US" b="0" u="sng" dirty="0">
              <a:solidFill>
                <a:schemeClr val="accent2">
                  <a:lumMod val="75000"/>
                </a:schemeClr>
              </a:solidFill>
            </a:endParaRPr>
          </a:p>
          <a:p>
            <a:pPr algn="ctr"/>
            <a:endParaRPr lang="en-GB" altLang="en-US" b="0" u="sng" dirty="0">
              <a:solidFill>
                <a:schemeClr val="accent2">
                  <a:lumMod val="75000"/>
                </a:schemeClr>
              </a:solidFill>
            </a:endParaRPr>
          </a:p>
          <a:p>
            <a:pPr algn="ctr"/>
            <a:endParaRPr lang="en-GB" altLang="en-US" b="0" u="sng" dirty="0">
              <a:solidFill>
                <a:schemeClr val="accent2">
                  <a:lumMod val="75000"/>
                </a:schemeClr>
              </a:solidFill>
            </a:endParaRPr>
          </a:p>
          <a:p>
            <a:pPr algn="ctr"/>
            <a:endParaRPr lang="en-GB" altLang="en-US" b="0" u="sng" dirty="0">
              <a:solidFill>
                <a:schemeClr val="accent2">
                  <a:lumMod val="75000"/>
                </a:schemeClr>
              </a:solidFill>
            </a:endParaRPr>
          </a:p>
          <a:p>
            <a:pPr algn="ctr"/>
            <a:r>
              <a:rPr lang="en-GB" altLang="en-US" sz="4800" b="0" dirty="0">
                <a:solidFill>
                  <a:srgbClr val="FF0000"/>
                </a:solidFill>
              </a:rPr>
              <a:t>Any Questions</a:t>
            </a:r>
          </a:p>
          <a:p>
            <a:pPr lvl="0"/>
            <a:endParaRPr lang="en-GB" altLang="en-US" u="sng" dirty="0">
              <a:solidFill>
                <a:srgbClr val="E30613"/>
              </a:solidFill>
            </a:endParaRPr>
          </a:p>
          <a:p>
            <a:pPr lvl="0"/>
            <a:endParaRPr lang="en-GB" altLang="en-US" dirty="0"/>
          </a:p>
          <a:p>
            <a:pPr marL="0" lvl="1" indent="0">
              <a:buNone/>
            </a:pPr>
            <a:endParaRPr lang="en-GB" altLang="en-US" b="1" dirty="0">
              <a:solidFill>
                <a:srgbClr val="FF0000"/>
              </a:solidFill>
            </a:endParaRPr>
          </a:p>
          <a:p>
            <a:pPr lvl="4"/>
            <a:endParaRPr lang="en-GB" altLang="en-US" dirty="0"/>
          </a:p>
          <a:p>
            <a:pPr lvl="1"/>
            <a:endParaRPr lang="en-GB" altLang="en-US" dirty="0"/>
          </a:p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00626A5-F83E-E423-6609-E9C38EDEF6B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0363" y="5964314"/>
            <a:ext cx="2115495" cy="7864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009159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Placeholder 2"/>
          <p:cNvPicPr>
            <a:picLocks noGrp="1" noChangeAspect="1"/>
          </p:cNvPicPr>
          <p:nvPr>
            <p:ph type="pic" sz="quarter" idx="13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304799" y="-167640"/>
            <a:ext cx="9661236" cy="7242695"/>
          </a:xfrm>
        </p:spPr>
      </p:pic>
      <p:sp>
        <p:nvSpPr>
          <p:cNvPr id="7" name="Rectangle 6"/>
          <p:cNvSpPr/>
          <p:nvPr/>
        </p:nvSpPr>
        <p:spPr>
          <a:xfrm>
            <a:off x="-304800" y="2558472"/>
            <a:ext cx="9661236" cy="4680527"/>
          </a:xfrm>
          <a:prstGeom prst="rect">
            <a:avLst/>
          </a:prstGeom>
          <a:gradFill>
            <a:gsLst>
              <a:gs pos="0">
                <a:schemeClr val="tx1">
                  <a:lumMod val="0"/>
                  <a:alpha val="67000"/>
                </a:schemeClr>
              </a:gs>
              <a:gs pos="99000">
                <a:schemeClr val="tx1">
                  <a:alpha val="0"/>
                  <a:lumMod val="0"/>
                </a:schemeClr>
              </a:gs>
            </a:gsLst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72378" y="5516432"/>
            <a:ext cx="1595824" cy="975985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350584" y="4506469"/>
            <a:ext cx="6020629" cy="7122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000" b="0" dirty="0">
                <a:solidFill>
                  <a:schemeClr val="bg1"/>
                </a:solidFill>
              </a:rPr>
              <a:t>Keep in</a:t>
            </a:r>
            <a:r>
              <a:rPr lang="en-US" sz="5000" b="0" baseline="0" dirty="0">
                <a:solidFill>
                  <a:schemeClr val="bg1"/>
                </a:solidFill>
              </a:rPr>
              <a:t> touch</a:t>
            </a:r>
            <a:endParaRPr lang="en-US" sz="5000" b="0" dirty="0">
              <a:solidFill>
                <a:schemeClr val="bg1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84450" y="5337742"/>
            <a:ext cx="562149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600" b="0" i="0" u="none" kern="1200" dirty="0" err="1">
                <a:solidFill>
                  <a:schemeClr val="bg1"/>
                </a:solidFill>
                <a:effectLst/>
                <a:latin typeface="+mn-lt"/>
                <a:ea typeface="+mn-ea"/>
                <a:cs typeface="+mn-cs"/>
              </a:rPr>
              <a:t>bsac.com</a:t>
            </a:r>
            <a:br>
              <a:rPr lang="en-US" sz="1600" b="0" i="0" u="none" kern="1200" dirty="0">
                <a:solidFill>
                  <a:schemeClr val="bg1"/>
                </a:solidFill>
                <a:effectLst/>
                <a:latin typeface="+mn-lt"/>
                <a:ea typeface="+mn-ea"/>
                <a:cs typeface="+mn-cs"/>
              </a:rPr>
            </a:br>
            <a:r>
              <a:rPr lang="en-US" sz="1600" b="0" i="0" u="none" kern="1200" dirty="0" err="1">
                <a:solidFill>
                  <a:schemeClr val="bg1"/>
                </a:solidFill>
                <a:effectLst/>
                <a:latin typeface="+mn-lt"/>
                <a:ea typeface="+mn-ea"/>
                <a:cs typeface="+mn-cs"/>
              </a:rPr>
              <a:t>facebook</a:t>
            </a:r>
            <a:r>
              <a:rPr lang="en-US" sz="1600" b="0" i="0" u="none" kern="1200" dirty="0">
                <a:solidFill>
                  <a:schemeClr val="bg1"/>
                </a:solidFill>
                <a:effectLst/>
                <a:latin typeface="+mn-lt"/>
                <a:ea typeface="+mn-ea"/>
                <a:cs typeface="+mn-cs"/>
              </a:rPr>
              <a:t>/</a:t>
            </a:r>
            <a:r>
              <a:rPr lang="en-US" sz="1600" b="0" i="0" u="none" kern="1200" dirty="0" err="1">
                <a:solidFill>
                  <a:schemeClr val="bg1"/>
                </a:solidFill>
                <a:effectLst/>
                <a:latin typeface="+mn-lt"/>
                <a:ea typeface="+mn-ea"/>
                <a:cs typeface="+mn-cs"/>
              </a:rPr>
              <a:t>britishsubaquaclub</a:t>
            </a:r>
            <a:r>
              <a:rPr lang="en-US" sz="1600" b="0" i="0" u="none" kern="1200" baseline="0" dirty="0">
                <a:solidFill>
                  <a:schemeClr val="bg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600" b="0" i="0" u="none" kern="1200" baseline="0" dirty="0">
                <a:solidFill>
                  <a:schemeClr val="accent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600" b="0" i="0" u="none" kern="1200" dirty="0">
                <a:solidFill>
                  <a:schemeClr val="accent1"/>
                </a:solidFill>
                <a:effectLst/>
                <a:latin typeface="+mn-lt"/>
                <a:ea typeface="+mn-ea"/>
                <a:cs typeface="+mn-cs"/>
              </a:rPr>
              <a:t>|  </a:t>
            </a:r>
            <a:r>
              <a:rPr lang="en-US" sz="1600" b="0" i="0" u="none" kern="1200" dirty="0">
                <a:solidFill>
                  <a:schemeClr val="bg1"/>
                </a:solidFill>
                <a:effectLst/>
                <a:latin typeface="+mn-lt"/>
                <a:ea typeface="+mn-ea"/>
                <a:cs typeface="+mn-cs"/>
              </a:rPr>
              <a:t>twitter.com/bsacdivers</a:t>
            </a:r>
          </a:p>
          <a:p>
            <a:pPr>
              <a:lnSpc>
                <a:spcPct val="150000"/>
              </a:lnSpc>
            </a:pPr>
            <a:r>
              <a:rPr lang="en-US" sz="1600" b="0" i="0" u="none" kern="1200" dirty="0">
                <a:solidFill>
                  <a:schemeClr val="bg1"/>
                </a:solidFill>
                <a:effectLst/>
                <a:latin typeface="+mn-lt"/>
                <a:ea typeface="+mn-ea"/>
                <a:cs typeface="+mn-cs"/>
              </a:rPr>
              <a:t>(0)151 350 6200</a:t>
            </a:r>
            <a:r>
              <a:rPr lang="en-US" sz="1600" b="0" i="0" u="none" kern="1200" baseline="0" dirty="0">
                <a:solidFill>
                  <a:schemeClr val="bg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600" b="0" i="0" u="none" kern="1200" baseline="0" dirty="0">
                <a:solidFill>
                  <a:schemeClr val="accent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600" b="0" i="0" u="none" kern="1200" dirty="0">
                <a:solidFill>
                  <a:schemeClr val="accent1"/>
                </a:solidFill>
                <a:effectLst/>
                <a:latin typeface="+mn-lt"/>
                <a:ea typeface="+mn-ea"/>
                <a:cs typeface="+mn-cs"/>
              </a:rPr>
              <a:t>|</a:t>
            </a:r>
            <a:r>
              <a:rPr lang="en-US" sz="1600" b="0" i="0" u="none" kern="1200" baseline="0" dirty="0">
                <a:solidFill>
                  <a:schemeClr val="accent1"/>
                </a:solidFill>
                <a:effectLst/>
                <a:latin typeface="+mn-lt"/>
                <a:ea typeface="+mn-ea"/>
                <a:cs typeface="+mn-cs"/>
              </a:rPr>
              <a:t>  </a:t>
            </a:r>
            <a:r>
              <a:rPr lang="en-US" sz="1600" b="0" i="0" u="none" kern="1200" dirty="0">
                <a:solidFill>
                  <a:schemeClr val="bg1"/>
                </a:solidFill>
                <a:effectLst/>
                <a:latin typeface="+mn-lt"/>
                <a:ea typeface="+mn-ea"/>
                <a:cs typeface="+mn-cs"/>
              </a:rPr>
              <a:t>info@bsac.com</a:t>
            </a:r>
            <a:endParaRPr lang="en-US" sz="1600" b="0" u="none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777272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85128"/>
            <a:ext cx="8229600" cy="515526"/>
          </a:xfrm>
        </p:spPr>
        <p:txBody>
          <a:bodyPr/>
          <a:lstStyle/>
          <a:p>
            <a:pPr algn="ctr"/>
            <a:r>
              <a:rPr lang="en-US" dirty="0"/>
              <a:t>HMS Scylla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1"/>
          </p:nvPr>
        </p:nvSpPr>
        <p:spPr>
          <a:xfrm>
            <a:off x="457200" y="1677988"/>
            <a:ext cx="8229600" cy="3742050"/>
          </a:xfrm>
        </p:spPr>
        <p:txBody>
          <a:bodyPr/>
          <a:lstStyle/>
          <a:p>
            <a:r>
              <a:rPr lang="en-GB" altLang="en-US" u="sng" dirty="0" err="1"/>
              <a:t>Preliminarys</a:t>
            </a:r>
            <a:endParaRPr lang="en-GB" altLang="en-US" u="sng" dirty="0"/>
          </a:p>
          <a:p>
            <a:pPr lvl="1"/>
            <a:r>
              <a:rPr lang="en-GB" altLang="en-US" dirty="0"/>
              <a:t>20/5/25</a:t>
            </a:r>
          </a:p>
          <a:p>
            <a:pPr lvl="1"/>
            <a:r>
              <a:rPr lang="en-GB" altLang="en-US" dirty="0"/>
              <a:t>Chamber On Line			</a:t>
            </a:r>
            <a:r>
              <a:rPr lang="en-GB" altLang="en-US" b="1" dirty="0"/>
              <a:t>√</a:t>
            </a:r>
          </a:p>
          <a:p>
            <a:pPr lvl="1"/>
            <a:r>
              <a:rPr lang="en-GB" altLang="en-US" dirty="0"/>
              <a:t>Equipment Serviceable 	</a:t>
            </a:r>
            <a:r>
              <a:rPr lang="en-GB" altLang="en-US" b="1" dirty="0"/>
              <a:t>√</a:t>
            </a:r>
            <a:endParaRPr lang="en-GB" altLang="en-US" dirty="0"/>
          </a:p>
          <a:p>
            <a:pPr lvl="1"/>
            <a:r>
              <a:rPr lang="en-GB" altLang="en-US" dirty="0"/>
              <a:t>Medically Fit				</a:t>
            </a:r>
            <a:r>
              <a:rPr lang="en-GB" altLang="en-US" b="1" dirty="0"/>
              <a:t> √</a:t>
            </a:r>
            <a:endParaRPr lang="en-GB" altLang="en-US" dirty="0"/>
          </a:p>
          <a:p>
            <a:pPr lvl="1"/>
            <a:r>
              <a:rPr lang="en-GB" altLang="en-US" dirty="0"/>
              <a:t>Any Medication			</a:t>
            </a:r>
            <a:r>
              <a:rPr lang="en-GB" altLang="en-US" b="1" dirty="0"/>
              <a:t> √</a:t>
            </a:r>
            <a:endParaRPr lang="en-GB" altLang="en-US" dirty="0"/>
          </a:p>
          <a:p>
            <a:pPr lvl="4"/>
            <a:endParaRPr lang="en-GB" altLang="en-US" dirty="0"/>
          </a:p>
          <a:p>
            <a:pPr lvl="1"/>
            <a:endParaRPr lang="en-GB" altLang="en-US" dirty="0"/>
          </a:p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2AB59BA-437A-7363-E02A-2D4E32C9E98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0363" y="5964314"/>
            <a:ext cx="2115495" cy="7864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152246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78160"/>
            <a:ext cx="8229600" cy="515526"/>
          </a:xfrm>
        </p:spPr>
        <p:txBody>
          <a:bodyPr/>
          <a:lstStyle/>
          <a:p>
            <a:pPr algn="ctr"/>
            <a:r>
              <a:rPr lang="en-US" dirty="0"/>
              <a:t>HMS Scylla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1"/>
          </p:nvPr>
        </p:nvSpPr>
        <p:spPr>
          <a:xfrm>
            <a:off x="457200" y="1002579"/>
            <a:ext cx="8229600" cy="5581015"/>
          </a:xfrm>
        </p:spPr>
        <p:txBody>
          <a:bodyPr/>
          <a:lstStyle/>
          <a:p>
            <a:r>
              <a:rPr lang="en-GB" altLang="en-US" u="sng" dirty="0" err="1"/>
              <a:t>Eliments</a:t>
            </a:r>
            <a:endParaRPr lang="en-GB" altLang="en-US" u="sng" dirty="0"/>
          </a:p>
          <a:p>
            <a:pPr lvl="1"/>
            <a:r>
              <a:rPr lang="en-GB" altLang="en-US" dirty="0"/>
              <a:t>Weather - Cloudy</a:t>
            </a:r>
          </a:p>
          <a:p>
            <a:pPr lvl="1"/>
            <a:r>
              <a:rPr lang="en-GB" altLang="en-US" dirty="0"/>
              <a:t>Wind – W 6 – 10 Knots</a:t>
            </a:r>
          </a:p>
          <a:p>
            <a:pPr lvl="1"/>
            <a:r>
              <a:rPr lang="en-GB" altLang="en-US" dirty="0"/>
              <a:t>Sea State - Slight</a:t>
            </a:r>
          </a:p>
          <a:p>
            <a:pPr lvl="1"/>
            <a:r>
              <a:rPr lang="en-GB" altLang="en-US" dirty="0"/>
              <a:t>High Water – 10:56,	Height = 4.7m</a:t>
            </a:r>
          </a:p>
          <a:p>
            <a:pPr lvl="1"/>
            <a:r>
              <a:rPr lang="en-GB" altLang="en-US" dirty="0"/>
              <a:t>Low Water – 16:50,	Height = 1.8 m</a:t>
            </a:r>
          </a:p>
          <a:p>
            <a:pPr lvl="1"/>
            <a:r>
              <a:rPr lang="en-GB" altLang="en-US" dirty="0"/>
              <a:t>Tidal Range – 2.9 m</a:t>
            </a:r>
          </a:p>
          <a:p>
            <a:pPr lvl="1"/>
            <a:r>
              <a:rPr lang="en-GB" altLang="en-US" dirty="0"/>
              <a:t>Barometer - 1011</a:t>
            </a:r>
          </a:p>
          <a:p>
            <a:pPr lvl="1"/>
            <a:r>
              <a:rPr lang="en-GB" altLang="en-US" dirty="0"/>
              <a:t>Table Level - A1</a:t>
            </a:r>
          </a:p>
          <a:p>
            <a:pPr lvl="1"/>
            <a:r>
              <a:rPr lang="en-GB" altLang="en-US" dirty="0"/>
              <a:t>Air Temp – 18 Degrees</a:t>
            </a:r>
          </a:p>
          <a:p>
            <a:pPr lvl="1"/>
            <a:r>
              <a:rPr lang="en-GB" altLang="en-US" dirty="0"/>
              <a:t>Sea Temp – 16 Degrees</a:t>
            </a:r>
          </a:p>
          <a:p>
            <a:pPr lvl="1"/>
            <a:endParaRPr lang="en-GB" altLang="en-US" dirty="0"/>
          </a:p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2AB59BA-437A-7363-E02A-2D4E32C9E98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0363" y="5964314"/>
            <a:ext cx="2115495" cy="7864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445968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78160"/>
            <a:ext cx="8229600" cy="515526"/>
          </a:xfrm>
        </p:spPr>
        <p:txBody>
          <a:bodyPr/>
          <a:lstStyle/>
          <a:p>
            <a:pPr algn="ctr"/>
            <a:r>
              <a:rPr lang="en-US" dirty="0"/>
              <a:t>HMS Scylla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1"/>
          </p:nvPr>
        </p:nvSpPr>
        <p:spPr>
          <a:xfrm>
            <a:off x="457200" y="1901487"/>
            <a:ext cx="8229600" cy="5858014"/>
          </a:xfrm>
        </p:spPr>
        <p:txBody>
          <a:bodyPr/>
          <a:lstStyle/>
          <a:p>
            <a:r>
              <a:rPr lang="en-GB" altLang="en-US" u="sng" dirty="0"/>
              <a:t>The Dive</a:t>
            </a:r>
          </a:p>
          <a:p>
            <a:pPr lvl="1"/>
            <a:r>
              <a:rPr lang="en-GB" altLang="en-US" dirty="0"/>
              <a:t>Aim – Scenic wreck dive with DO3 elements</a:t>
            </a:r>
          </a:p>
          <a:p>
            <a:pPr lvl="1"/>
            <a:r>
              <a:rPr lang="en-GB" altLang="en-US" dirty="0"/>
              <a:t>Site - HMS Scylla</a:t>
            </a:r>
          </a:p>
          <a:p>
            <a:pPr lvl="1"/>
            <a:r>
              <a:rPr lang="en-GB" altLang="en-US" dirty="0"/>
              <a:t>Alt Site – </a:t>
            </a:r>
            <a:r>
              <a:rPr lang="en-GB" altLang="en-US" dirty="0" err="1"/>
              <a:t>Cawsands</a:t>
            </a:r>
            <a:r>
              <a:rPr lang="en-GB" altLang="en-US" dirty="0"/>
              <a:t> Bay</a:t>
            </a:r>
          </a:p>
          <a:p>
            <a:pPr lvl="1"/>
            <a:r>
              <a:rPr lang="en-GB" altLang="en-US" dirty="0"/>
              <a:t>Site Depth 22m</a:t>
            </a:r>
          </a:p>
          <a:p>
            <a:pPr lvl="1"/>
            <a:r>
              <a:rPr lang="en-GB" altLang="en-US" dirty="0"/>
              <a:t>Bottom – Wreck &amp; Sand with broken shell</a:t>
            </a:r>
          </a:p>
          <a:p>
            <a:pPr lvl="1"/>
            <a:r>
              <a:rPr lang="en-GB" altLang="en-US" dirty="0"/>
              <a:t>Current – 011 Degrees – 0.4 knots</a:t>
            </a:r>
          </a:p>
          <a:p>
            <a:pPr lvl="1"/>
            <a:endParaRPr lang="en-GB" altLang="en-US" dirty="0"/>
          </a:p>
          <a:p>
            <a:pPr marL="0" lvl="1" indent="0">
              <a:buNone/>
            </a:pPr>
            <a:endParaRPr lang="en-GB" altLang="en-US" b="1" dirty="0">
              <a:solidFill>
                <a:srgbClr val="FF0000"/>
              </a:solidFill>
            </a:endParaRPr>
          </a:p>
          <a:p>
            <a:pPr marL="0" lvl="1" indent="0">
              <a:buNone/>
            </a:pPr>
            <a:endParaRPr lang="en-GB" altLang="en-US" dirty="0"/>
          </a:p>
          <a:p>
            <a:pPr marL="0" lvl="1" indent="0">
              <a:buNone/>
            </a:pPr>
            <a:endParaRPr lang="en-GB" altLang="en-US" dirty="0"/>
          </a:p>
          <a:p>
            <a:pPr lvl="4"/>
            <a:endParaRPr lang="en-GB" altLang="en-US" dirty="0"/>
          </a:p>
          <a:p>
            <a:pPr lvl="1"/>
            <a:endParaRPr lang="en-GB" altLang="en-US" dirty="0"/>
          </a:p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2AB59BA-437A-7363-E02A-2D4E32C9E98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0363" y="5964314"/>
            <a:ext cx="2115495" cy="7864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290610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06184"/>
            <a:ext cx="8229600" cy="515526"/>
          </a:xfrm>
        </p:spPr>
        <p:txBody>
          <a:bodyPr/>
          <a:lstStyle/>
          <a:p>
            <a:pPr algn="ctr"/>
            <a:r>
              <a:rPr lang="en-US" dirty="0"/>
              <a:t>HMS Scylla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1"/>
          </p:nvPr>
        </p:nvSpPr>
        <p:spPr>
          <a:xfrm>
            <a:off x="457200" y="386779"/>
            <a:ext cx="8229600" cy="7230184"/>
          </a:xfrm>
        </p:spPr>
        <p:txBody>
          <a:bodyPr/>
          <a:lstStyle/>
          <a:p>
            <a:r>
              <a:rPr lang="en-GB" altLang="en-US" u="sng" dirty="0"/>
              <a:t>The Plan</a:t>
            </a:r>
          </a:p>
          <a:p>
            <a:pPr lvl="1"/>
            <a:r>
              <a:rPr lang="en-GB" altLang="en-US" dirty="0"/>
              <a:t>Computer – 20 – 22 m</a:t>
            </a:r>
          </a:p>
          <a:p>
            <a:pPr lvl="1"/>
            <a:r>
              <a:rPr lang="en-GB" altLang="en-US" dirty="0"/>
              <a:t>Surface to Surface – 45 Minutes</a:t>
            </a:r>
          </a:p>
          <a:p>
            <a:pPr lvl="1"/>
            <a:r>
              <a:rPr lang="en-GB" altLang="en-US" dirty="0"/>
              <a:t>Stops – 3 @ 6m</a:t>
            </a:r>
          </a:p>
          <a:p>
            <a:pPr lvl="1"/>
            <a:r>
              <a:rPr lang="en-GB" altLang="en-US" dirty="0"/>
              <a:t>Actions on computer fail – 3 @ 6m</a:t>
            </a:r>
          </a:p>
          <a:p>
            <a:pPr lvl="1"/>
            <a:r>
              <a:rPr lang="en-GB" altLang="en-US" dirty="0"/>
              <a:t>Limits of Deco – 5 Mins</a:t>
            </a:r>
          </a:p>
          <a:p>
            <a:pPr lvl="1"/>
            <a:r>
              <a:rPr lang="en-GB" altLang="en-US" b="1" dirty="0">
                <a:solidFill>
                  <a:srgbClr val="FF0000"/>
                </a:solidFill>
              </a:rPr>
              <a:t>Check your computer prior getting on the boat</a:t>
            </a:r>
          </a:p>
          <a:p>
            <a:r>
              <a:rPr lang="en-GB" altLang="en-US" u="sng" dirty="0"/>
              <a:t>Gas</a:t>
            </a:r>
          </a:p>
          <a:p>
            <a:pPr lvl="1"/>
            <a:r>
              <a:rPr lang="en-GB" altLang="en-US" dirty="0"/>
              <a:t>Reserve – 70 Bar or 1/3</a:t>
            </a:r>
          </a:p>
          <a:p>
            <a:pPr lvl="1"/>
            <a:r>
              <a:rPr lang="en-GB" altLang="en-US" dirty="0"/>
              <a:t>Nitrox Mix – Max 36 </a:t>
            </a:r>
          </a:p>
          <a:p>
            <a:pPr lvl="1"/>
            <a:r>
              <a:rPr lang="en-GB" altLang="en-US" dirty="0"/>
              <a:t>MOD – 30 m</a:t>
            </a:r>
          </a:p>
          <a:p>
            <a:pPr lvl="1"/>
            <a:r>
              <a:rPr lang="en-GB" altLang="en-US" dirty="0"/>
              <a:t>Cylinder pressure – 210&gt; Bar</a:t>
            </a:r>
          </a:p>
          <a:p>
            <a:pPr lvl="1"/>
            <a:r>
              <a:rPr lang="en-GB" altLang="en-US" dirty="0"/>
              <a:t>Kit – Full SCUBA</a:t>
            </a:r>
          </a:p>
          <a:p>
            <a:pPr marL="0" lvl="1" indent="0">
              <a:buNone/>
            </a:pPr>
            <a:endParaRPr lang="en-GB" altLang="en-US" b="1" dirty="0">
              <a:solidFill>
                <a:srgbClr val="FF0000"/>
              </a:solidFill>
            </a:endParaRPr>
          </a:p>
          <a:p>
            <a:pPr lvl="4"/>
            <a:endParaRPr lang="en-GB" altLang="en-US" dirty="0"/>
          </a:p>
          <a:p>
            <a:pPr lvl="1"/>
            <a:endParaRPr lang="en-GB" altLang="en-US" dirty="0"/>
          </a:p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2AB59BA-437A-7363-E02A-2D4E32C9E98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0363" y="5964314"/>
            <a:ext cx="2115495" cy="7864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70305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68B30C4-B21A-C678-2BA4-6732FD943FC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B1F3E9-1155-0B30-DA44-AC07A6CA4B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06184"/>
            <a:ext cx="8229600" cy="515526"/>
          </a:xfrm>
        </p:spPr>
        <p:txBody>
          <a:bodyPr/>
          <a:lstStyle/>
          <a:p>
            <a:pPr algn="ctr"/>
            <a:r>
              <a:rPr lang="en-US" dirty="0"/>
              <a:t>HMS Scylla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C68F52D-7A5A-0E5D-17EB-57AD65C7E311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457200" y="494934"/>
            <a:ext cx="8229600" cy="7230184"/>
          </a:xfrm>
        </p:spPr>
        <p:txBody>
          <a:bodyPr/>
          <a:lstStyle/>
          <a:p>
            <a:r>
              <a:rPr lang="en-GB" altLang="en-US" u="sng" dirty="0"/>
              <a:t>Dangers</a:t>
            </a:r>
          </a:p>
          <a:p>
            <a:pPr lvl="1"/>
            <a:r>
              <a:rPr lang="en-GB" altLang="en-US" dirty="0"/>
              <a:t>Uncontrolled Ascent</a:t>
            </a:r>
          </a:p>
          <a:p>
            <a:pPr lvl="1"/>
            <a:r>
              <a:rPr lang="en-GB" altLang="en-US" dirty="0">
                <a:solidFill>
                  <a:schemeClr val="accent2">
                    <a:lumMod val="75000"/>
                  </a:schemeClr>
                </a:solidFill>
              </a:rPr>
              <a:t>Entrapment</a:t>
            </a:r>
          </a:p>
          <a:p>
            <a:pPr lvl="1"/>
            <a:r>
              <a:rPr lang="en-GB" altLang="en-US" dirty="0">
                <a:solidFill>
                  <a:schemeClr val="accent2">
                    <a:lumMod val="75000"/>
                  </a:schemeClr>
                </a:solidFill>
              </a:rPr>
              <a:t>Separation</a:t>
            </a:r>
          </a:p>
          <a:p>
            <a:pPr lvl="1"/>
            <a:r>
              <a:rPr lang="en-GB" altLang="en-US" dirty="0">
                <a:solidFill>
                  <a:schemeClr val="accent2">
                    <a:lumMod val="75000"/>
                  </a:schemeClr>
                </a:solidFill>
              </a:rPr>
              <a:t>Surface Traffic</a:t>
            </a:r>
          </a:p>
          <a:p>
            <a:pPr lvl="1"/>
            <a:r>
              <a:rPr lang="en-GB" altLang="en-US" dirty="0">
                <a:solidFill>
                  <a:schemeClr val="accent2">
                    <a:lumMod val="75000"/>
                  </a:schemeClr>
                </a:solidFill>
              </a:rPr>
              <a:t>Sharps</a:t>
            </a:r>
          </a:p>
          <a:p>
            <a:pPr lvl="1"/>
            <a:r>
              <a:rPr lang="en-GB" altLang="en-US" dirty="0">
                <a:solidFill>
                  <a:schemeClr val="accent2">
                    <a:lumMod val="75000"/>
                  </a:schemeClr>
                </a:solidFill>
              </a:rPr>
              <a:t>Entanglement</a:t>
            </a:r>
          </a:p>
          <a:p>
            <a:pPr lvl="1"/>
            <a:r>
              <a:rPr lang="en-GB" altLang="en-US" dirty="0">
                <a:solidFill>
                  <a:schemeClr val="accent2">
                    <a:lumMod val="75000"/>
                  </a:schemeClr>
                </a:solidFill>
              </a:rPr>
              <a:t>Recall – Thunder Flash or 4 Pulls</a:t>
            </a:r>
          </a:p>
          <a:p>
            <a:r>
              <a:rPr lang="en-GB" altLang="en-US" u="sng" dirty="0"/>
              <a:t>EAP</a:t>
            </a:r>
          </a:p>
          <a:p>
            <a:pPr lvl="1"/>
            <a:r>
              <a:rPr lang="en-GB" altLang="en-US" dirty="0"/>
              <a:t>Recover</a:t>
            </a:r>
          </a:p>
          <a:p>
            <a:pPr lvl="1"/>
            <a:r>
              <a:rPr lang="en-GB" altLang="en-US" dirty="0"/>
              <a:t>Assess</a:t>
            </a:r>
          </a:p>
          <a:p>
            <a:pPr lvl="1"/>
            <a:r>
              <a:rPr lang="en-GB" altLang="en-US" dirty="0"/>
              <a:t>React</a:t>
            </a:r>
          </a:p>
          <a:p>
            <a:pPr lvl="1"/>
            <a:r>
              <a:rPr lang="en-GB" altLang="en-US" dirty="0"/>
              <a:t>Evacuate</a:t>
            </a:r>
          </a:p>
          <a:p>
            <a:pPr marL="0" lvl="1" indent="0">
              <a:buNone/>
            </a:pPr>
            <a:endParaRPr lang="en-GB" altLang="en-US" b="1" dirty="0">
              <a:solidFill>
                <a:srgbClr val="FF0000"/>
              </a:solidFill>
            </a:endParaRPr>
          </a:p>
          <a:p>
            <a:pPr lvl="4"/>
            <a:endParaRPr lang="en-GB" altLang="en-US" dirty="0"/>
          </a:p>
          <a:p>
            <a:pPr lvl="1"/>
            <a:endParaRPr lang="en-GB" altLang="en-US" dirty="0"/>
          </a:p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8EB34B2-10AD-268B-167E-5C0FFDDC374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0363" y="5964314"/>
            <a:ext cx="2115495" cy="7864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27588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CEA378A-A229-4330-4F4A-22D6751CA99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E7A94C-3BAF-7032-569A-D826912AA7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06184"/>
            <a:ext cx="8229600" cy="515526"/>
          </a:xfrm>
        </p:spPr>
        <p:txBody>
          <a:bodyPr/>
          <a:lstStyle/>
          <a:p>
            <a:pPr algn="ctr"/>
            <a:r>
              <a:rPr lang="en-US" dirty="0"/>
              <a:t>HMS Scylla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69AEDAE-4990-A808-F80A-14746F239DEB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457200" y="494934"/>
            <a:ext cx="8229600" cy="8268930"/>
          </a:xfrm>
        </p:spPr>
        <p:txBody>
          <a:bodyPr/>
          <a:lstStyle/>
          <a:p>
            <a:r>
              <a:rPr lang="en-GB" altLang="en-US" u="sng" dirty="0"/>
              <a:t>Buddy Pairs</a:t>
            </a:r>
          </a:p>
          <a:p>
            <a:r>
              <a:rPr lang="en-GB" altLang="en-US" u="sng" dirty="0"/>
              <a:t>Boat 1</a:t>
            </a:r>
          </a:p>
          <a:p>
            <a:pPr lvl="1"/>
            <a:r>
              <a:rPr lang="en-GB" altLang="en-US" dirty="0"/>
              <a:t>Andy A &amp; </a:t>
            </a:r>
            <a:r>
              <a:rPr lang="en-GB" altLang="en-US" dirty="0">
                <a:solidFill>
                  <a:srgbClr val="48AD03"/>
                </a:solidFill>
              </a:rPr>
              <a:t>Marie</a:t>
            </a:r>
            <a:r>
              <a:rPr lang="en-GB" altLang="en-US" dirty="0"/>
              <a:t> – W 1</a:t>
            </a:r>
          </a:p>
          <a:p>
            <a:pPr lvl="1"/>
            <a:r>
              <a:rPr lang="en-GB" altLang="en-US" dirty="0">
                <a:solidFill>
                  <a:srgbClr val="48AD03"/>
                </a:solidFill>
              </a:rPr>
              <a:t>Jacqui</a:t>
            </a:r>
            <a:r>
              <a:rPr lang="en-GB" altLang="en-US" dirty="0">
                <a:solidFill>
                  <a:schemeClr val="accent2">
                    <a:lumMod val="75000"/>
                  </a:schemeClr>
                </a:solidFill>
              </a:rPr>
              <a:t> &amp; Glyn – W 1</a:t>
            </a:r>
          </a:p>
          <a:p>
            <a:pPr lvl="1"/>
            <a:r>
              <a:rPr lang="en-GB" altLang="en-US" dirty="0">
                <a:solidFill>
                  <a:srgbClr val="48AD03"/>
                </a:solidFill>
              </a:rPr>
              <a:t>Bryan</a:t>
            </a:r>
            <a:r>
              <a:rPr lang="en-GB" altLang="en-US" dirty="0">
                <a:solidFill>
                  <a:schemeClr val="accent2">
                    <a:lumMod val="75000"/>
                  </a:schemeClr>
                </a:solidFill>
              </a:rPr>
              <a:t> &amp; Bob – W 2</a:t>
            </a:r>
          </a:p>
          <a:p>
            <a:r>
              <a:rPr lang="en-GB" altLang="en-US" u="sng" dirty="0"/>
              <a:t>Boat 2</a:t>
            </a:r>
          </a:p>
          <a:p>
            <a:pPr lvl="1"/>
            <a:r>
              <a:rPr lang="en-GB" altLang="en-US" dirty="0"/>
              <a:t>Chris &amp; </a:t>
            </a:r>
            <a:r>
              <a:rPr lang="en-GB" altLang="en-US" dirty="0">
                <a:solidFill>
                  <a:srgbClr val="48AD03"/>
                </a:solidFill>
              </a:rPr>
              <a:t>Sam</a:t>
            </a:r>
            <a:r>
              <a:rPr lang="en-GB" altLang="en-US" dirty="0"/>
              <a:t> - W 1</a:t>
            </a:r>
          </a:p>
          <a:p>
            <a:pPr lvl="1"/>
            <a:r>
              <a:rPr lang="en-GB" altLang="en-US" dirty="0">
                <a:solidFill>
                  <a:srgbClr val="48AD03"/>
                </a:solidFill>
              </a:rPr>
              <a:t>Aaron</a:t>
            </a:r>
            <a:r>
              <a:rPr lang="en-GB" altLang="en-US" dirty="0"/>
              <a:t> &amp; Barry – W 1</a:t>
            </a:r>
          </a:p>
          <a:p>
            <a:pPr lvl="1"/>
            <a:r>
              <a:rPr lang="en-GB" altLang="en-US" dirty="0"/>
              <a:t>Andy M &amp; </a:t>
            </a:r>
            <a:r>
              <a:rPr lang="en-GB" altLang="en-US" dirty="0">
                <a:solidFill>
                  <a:srgbClr val="48AD03"/>
                </a:solidFill>
              </a:rPr>
              <a:t>Jo</a:t>
            </a:r>
            <a:r>
              <a:rPr lang="en-GB" altLang="en-US" dirty="0"/>
              <a:t> – W 2</a:t>
            </a:r>
          </a:p>
          <a:p>
            <a:pPr lvl="0"/>
            <a:r>
              <a:rPr lang="en-GB" altLang="en-US" u="sng" dirty="0">
                <a:solidFill>
                  <a:srgbClr val="E30613"/>
                </a:solidFill>
              </a:rPr>
              <a:t>Skills &amp; Drills</a:t>
            </a:r>
          </a:p>
          <a:p>
            <a:pPr marL="342900" lvl="0" indent="-342900">
              <a:buClr>
                <a:srgbClr val="FF0000"/>
              </a:buClr>
              <a:buFont typeface="Arial" panose="020B0604020202020204" pitchFamily="34" charset="0"/>
              <a:buChar char="•"/>
            </a:pPr>
            <a:r>
              <a:rPr lang="en-GB" altLang="en-US" b="0" dirty="0">
                <a:solidFill>
                  <a:schemeClr val="accent2">
                    <a:lumMod val="75000"/>
                  </a:schemeClr>
                </a:solidFill>
              </a:rPr>
              <a:t>Dive Lead</a:t>
            </a:r>
          </a:p>
          <a:p>
            <a:pPr marL="342900" lvl="0" indent="-342900">
              <a:buClr>
                <a:srgbClr val="FF0000"/>
              </a:buClr>
              <a:buFont typeface="Arial" panose="020B0604020202020204" pitchFamily="34" charset="0"/>
              <a:buChar char="•"/>
            </a:pPr>
            <a:r>
              <a:rPr lang="en-GB" altLang="en-US" b="0" dirty="0">
                <a:solidFill>
                  <a:schemeClr val="accent2">
                    <a:lumMod val="75000"/>
                  </a:schemeClr>
                </a:solidFill>
              </a:rPr>
              <a:t>Mid Water DSMB</a:t>
            </a:r>
          </a:p>
          <a:p>
            <a:pPr lvl="0"/>
            <a:endParaRPr lang="en-GB" altLang="en-US" u="sng" dirty="0">
              <a:solidFill>
                <a:srgbClr val="E30613"/>
              </a:solidFill>
            </a:endParaRPr>
          </a:p>
          <a:p>
            <a:pPr lvl="0"/>
            <a:endParaRPr lang="en-GB" altLang="en-US" dirty="0"/>
          </a:p>
          <a:p>
            <a:pPr marL="0" lvl="1" indent="0">
              <a:buNone/>
            </a:pPr>
            <a:endParaRPr lang="en-GB" altLang="en-US" b="1" dirty="0">
              <a:solidFill>
                <a:srgbClr val="FF0000"/>
              </a:solidFill>
            </a:endParaRPr>
          </a:p>
          <a:p>
            <a:pPr lvl="4"/>
            <a:endParaRPr lang="en-GB" altLang="en-US" dirty="0"/>
          </a:p>
          <a:p>
            <a:pPr lvl="1"/>
            <a:endParaRPr lang="en-GB" altLang="en-US" dirty="0"/>
          </a:p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0C52FA7-1CE0-16FB-228C-7D29D3BE58F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0363" y="5964314"/>
            <a:ext cx="2115495" cy="7864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528283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89685E9-3561-92E3-53F8-7911E8082A6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EB0400-A469-762F-F092-2822BBE3E5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06184"/>
            <a:ext cx="8229600" cy="515526"/>
          </a:xfrm>
        </p:spPr>
        <p:txBody>
          <a:bodyPr/>
          <a:lstStyle/>
          <a:p>
            <a:pPr algn="ctr"/>
            <a:r>
              <a:rPr lang="en-US" dirty="0"/>
              <a:t>HMS Scylla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5A1B0BF-5DCE-89E1-9CFC-F37980495D1C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457200" y="1399502"/>
            <a:ext cx="8229600" cy="6255559"/>
          </a:xfrm>
        </p:spPr>
        <p:txBody>
          <a:bodyPr/>
          <a:lstStyle/>
          <a:p>
            <a:r>
              <a:rPr lang="en-GB" altLang="en-US" u="sng" dirty="0"/>
              <a:t>Support Roles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altLang="en-US" b="0" dirty="0">
                <a:solidFill>
                  <a:schemeClr val="accent2">
                    <a:lumMod val="75000"/>
                  </a:schemeClr>
                </a:solidFill>
              </a:rPr>
              <a:t>Dive Manager – Chris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altLang="en-US" b="0" dirty="0">
                <a:solidFill>
                  <a:schemeClr val="accent2">
                    <a:lumMod val="75000"/>
                  </a:schemeClr>
                </a:solidFill>
              </a:rPr>
              <a:t>Assistant Dive Manager – Andy M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altLang="en-US" b="0" dirty="0">
                <a:solidFill>
                  <a:schemeClr val="accent2">
                    <a:lumMod val="75000"/>
                  </a:schemeClr>
                </a:solidFill>
              </a:rPr>
              <a:t>Cox B1 – Kev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altLang="en-US" b="0" dirty="0">
                <a:solidFill>
                  <a:schemeClr val="accent2">
                    <a:lumMod val="75000"/>
                  </a:schemeClr>
                </a:solidFill>
              </a:rPr>
              <a:t>B1 O2/First Aid Kit – Marco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altLang="en-US" b="0" dirty="0">
                <a:solidFill>
                  <a:schemeClr val="accent2">
                    <a:lumMod val="75000"/>
                  </a:schemeClr>
                </a:solidFill>
              </a:rPr>
              <a:t>Cox B2 – Bronte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altLang="en-US" b="0" dirty="0">
                <a:solidFill>
                  <a:schemeClr val="accent2">
                    <a:lumMod val="75000"/>
                  </a:schemeClr>
                </a:solidFill>
              </a:rPr>
              <a:t>B2 O2/First Aid Kit - Ian</a:t>
            </a:r>
          </a:p>
          <a:p>
            <a:pPr lvl="0"/>
            <a:endParaRPr lang="en-GB" altLang="en-US" u="sng" dirty="0">
              <a:solidFill>
                <a:srgbClr val="E30613"/>
              </a:solidFill>
            </a:endParaRPr>
          </a:p>
          <a:p>
            <a:pPr lvl="0"/>
            <a:endParaRPr lang="en-GB" altLang="en-US" dirty="0"/>
          </a:p>
          <a:p>
            <a:pPr marL="0" lvl="1" indent="0">
              <a:buNone/>
            </a:pPr>
            <a:endParaRPr lang="en-GB" altLang="en-US" b="1" dirty="0">
              <a:solidFill>
                <a:srgbClr val="FF0000"/>
              </a:solidFill>
            </a:endParaRPr>
          </a:p>
          <a:p>
            <a:pPr lvl="4"/>
            <a:endParaRPr lang="en-GB" altLang="en-US" dirty="0"/>
          </a:p>
          <a:p>
            <a:pPr lvl="1"/>
            <a:endParaRPr lang="en-GB" altLang="en-US" dirty="0"/>
          </a:p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FAB9AF5-03C4-21BF-50BA-2D2068C4235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0363" y="5964314"/>
            <a:ext cx="2115495" cy="7864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505663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F4FE851-3A88-28E7-5856-0B4D5FB97F2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B0B5A7-7E7E-6A72-0D74-8477912400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06184"/>
            <a:ext cx="8229600" cy="515526"/>
          </a:xfrm>
        </p:spPr>
        <p:txBody>
          <a:bodyPr/>
          <a:lstStyle/>
          <a:p>
            <a:pPr algn="ctr"/>
            <a:r>
              <a:rPr lang="en-US" dirty="0"/>
              <a:t>HMS Scylla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6BAE6CF-B586-58A3-3707-1E3220C9C72C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555522" y="701411"/>
            <a:ext cx="8229600" cy="7832914"/>
          </a:xfrm>
        </p:spPr>
        <p:txBody>
          <a:bodyPr/>
          <a:lstStyle/>
          <a:p>
            <a:r>
              <a:rPr lang="en-GB" altLang="en-US" u="sng" dirty="0"/>
              <a:t>Team Tasks</a:t>
            </a:r>
          </a:p>
          <a:p>
            <a:pPr marL="342900" indent="-342900">
              <a:buClr>
                <a:srgbClr val="FF0000"/>
              </a:buClr>
              <a:buFont typeface="Arial" panose="020B0604020202020204" pitchFamily="34" charset="0"/>
              <a:buChar char="•"/>
            </a:pPr>
            <a:r>
              <a:rPr lang="en-GB" altLang="en-US" b="0" dirty="0">
                <a:solidFill>
                  <a:schemeClr val="accent2">
                    <a:lumMod val="75000"/>
                  </a:schemeClr>
                </a:solidFill>
              </a:rPr>
              <a:t>O2’s – Andy A</a:t>
            </a:r>
          </a:p>
          <a:p>
            <a:pPr marL="342900" indent="-342900">
              <a:buClr>
                <a:srgbClr val="FF0000"/>
              </a:buClr>
              <a:buFont typeface="Arial" panose="020B0604020202020204" pitchFamily="34" charset="0"/>
              <a:buChar char="•"/>
            </a:pPr>
            <a:r>
              <a:rPr lang="en-GB" altLang="en-US" b="0" dirty="0">
                <a:solidFill>
                  <a:schemeClr val="accent2">
                    <a:lumMod val="75000"/>
                  </a:schemeClr>
                </a:solidFill>
              </a:rPr>
              <a:t>Water – Marie</a:t>
            </a:r>
          </a:p>
          <a:p>
            <a:pPr marL="342900" indent="-342900">
              <a:buClr>
                <a:srgbClr val="FF0000"/>
              </a:buClr>
              <a:buFont typeface="Arial" panose="020B0604020202020204" pitchFamily="34" charset="0"/>
              <a:buChar char="•"/>
            </a:pPr>
            <a:r>
              <a:rPr lang="en-GB" altLang="en-US" b="0" dirty="0">
                <a:solidFill>
                  <a:schemeClr val="accent2">
                    <a:lumMod val="75000"/>
                  </a:schemeClr>
                </a:solidFill>
              </a:rPr>
              <a:t>Life Jacket Bag – Jacqui</a:t>
            </a:r>
          </a:p>
          <a:p>
            <a:pPr marL="342900" indent="-342900">
              <a:buClr>
                <a:srgbClr val="FF0000"/>
              </a:buClr>
              <a:buFont typeface="Arial" panose="020B0604020202020204" pitchFamily="34" charset="0"/>
              <a:buChar char="•"/>
            </a:pPr>
            <a:r>
              <a:rPr lang="en-GB" altLang="en-US" b="0" dirty="0">
                <a:solidFill>
                  <a:schemeClr val="accent2">
                    <a:lumMod val="75000"/>
                  </a:schemeClr>
                </a:solidFill>
              </a:rPr>
              <a:t>Thunder Flash’s &amp; Flares – Andy M</a:t>
            </a:r>
          </a:p>
          <a:p>
            <a:pPr marL="342900" indent="-342900">
              <a:buClr>
                <a:srgbClr val="FF0000"/>
              </a:buClr>
              <a:buFont typeface="Arial" panose="020B0604020202020204" pitchFamily="34" charset="0"/>
              <a:buChar char="•"/>
            </a:pPr>
            <a:r>
              <a:rPr lang="en-GB" altLang="en-US" b="0" dirty="0">
                <a:solidFill>
                  <a:schemeClr val="accent2">
                    <a:lumMod val="75000"/>
                  </a:schemeClr>
                </a:solidFill>
              </a:rPr>
              <a:t>Shot, Line &amp; Buoy – Glyn</a:t>
            </a:r>
          </a:p>
          <a:p>
            <a:pPr marL="342900" indent="-342900">
              <a:buClr>
                <a:srgbClr val="FF0000"/>
              </a:buClr>
              <a:buFont typeface="Arial" panose="020B0604020202020204" pitchFamily="34" charset="0"/>
              <a:buChar char="•"/>
            </a:pPr>
            <a:r>
              <a:rPr lang="en-GB" altLang="en-US" b="0" dirty="0">
                <a:solidFill>
                  <a:schemeClr val="accent2">
                    <a:lumMod val="75000"/>
                  </a:schemeClr>
                </a:solidFill>
              </a:rPr>
              <a:t>First Aid Kit’s – Bryan</a:t>
            </a:r>
          </a:p>
          <a:p>
            <a:pPr marL="342900" indent="-342900">
              <a:buClr>
                <a:srgbClr val="FF0000"/>
              </a:buClr>
              <a:buFont typeface="Arial" panose="020B0604020202020204" pitchFamily="34" charset="0"/>
              <a:buChar char="•"/>
            </a:pPr>
            <a:r>
              <a:rPr lang="en-GB" altLang="en-US" b="0" dirty="0">
                <a:solidFill>
                  <a:schemeClr val="accent2">
                    <a:lumMod val="75000"/>
                  </a:schemeClr>
                </a:solidFill>
              </a:rPr>
              <a:t>Flask – Bob</a:t>
            </a:r>
          </a:p>
          <a:p>
            <a:pPr marL="342900" indent="-342900">
              <a:buClr>
                <a:srgbClr val="FF0000"/>
              </a:buClr>
              <a:buFont typeface="Arial" panose="020B0604020202020204" pitchFamily="34" charset="0"/>
              <a:buChar char="•"/>
            </a:pPr>
            <a:r>
              <a:rPr lang="en-GB" altLang="en-US" b="0" dirty="0">
                <a:solidFill>
                  <a:schemeClr val="accent2">
                    <a:lumMod val="75000"/>
                  </a:schemeClr>
                </a:solidFill>
              </a:rPr>
              <a:t>Spare Weights/Clip </a:t>
            </a:r>
            <a:r>
              <a:rPr lang="en-GB" altLang="en-US" b="0" dirty="0" err="1">
                <a:solidFill>
                  <a:schemeClr val="accent2">
                    <a:lumMod val="75000"/>
                  </a:schemeClr>
                </a:solidFill>
              </a:rPr>
              <a:t>ons</a:t>
            </a:r>
            <a:r>
              <a:rPr lang="en-GB" altLang="en-US" b="0" dirty="0">
                <a:solidFill>
                  <a:schemeClr val="accent2">
                    <a:lumMod val="75000"/>
                  </a:schemeClr>
                </a:solidFill>
              </a:rPr>
              <a:t> – Sam</a:t>
            </a:r>
          </a:p>
          <a:p>
            <a:pPr marL="342900" indent="-342900">
              <a:buClr>
                <a:srgbClr val="FF0000"/>
              </a:buClr>
              <a:buFont typeface="Arial" panose="020B0604020202020204" pitchFamily="34" charset="0"/>
              <a:buChar char="•"/>
            </a:pPr>
            <a:r>
              <a:rPr lang="en-GB" altLang="en-US" b="0" dirty="0">
                <a:solidFill>
                  <a:schemeClr val="accent2">
                    <a:lumMod val="75000"/>
                  </a:schemeClr>
                </a:solidFill>
              </a:rPr>
              <a:t>Warm Clothing - All</a:t>
            </a:r>
          </a:p>
          <a:p>
            <a:pPr lvl="0"/>
            <a:endParaRPr lang="en-GB" altLang="en-US" u="sng" dirty="0">
              <a:solidFill>
                <a:srgbClr val="E30613"/>
              </a:solidFill>
            </a:endParaRPr>
          </a:p>
          <a:p>
            <a:pPr lvl="0"/>
            <a:endParaRPr lang="en-GB" altLang="en-US" dirty="0"/>
          </a:p>
          <a:p>
            <a:pPr marL="0" lvl="1" indent="0">
              <a:buNone/>
            </a:pPr>
            <a:endParaRPr lang="en-GB" altLang="en-US" b="1" dirty="0">
              <a:solidFill>
                <a:srgbClr val="FF0000"/>
              </a:solidFill>
            </a:endParaRPr>
          </a:p>
          <a:p>
            <a:pPr lvl="4"/>
            <a:endParaRPr lang="en-GB" altLang="en-US" dirty="0"/>
          </a:p>
          <a:p>
            <a:pPr lvl="1"/>
            <a:endParaRPr lang="en-GB" altLang="en-US" dirty="0"/>
          </a:p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1E6B4C9-5EAA-D369-FF6E-5EC4E32DD30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0363" y="5964314"/>
            <a:ext cx="2115495" cy="7864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3403431"/>
      </p:ext>
    </p:extLst>
  </p:cSld>
  <p:clrMapOvr>
    <a:masterClrMapping/>
  </p:clrMapOvr>
</p:sld>
</file>

<file path=ppt/theme/theme1.xml><?xml version="1.0" encoding="utf-8"?>
<a:theme xmlns:a="http://schemas.openxmlformats.org/drawingml/2006/main" name="BSAC VA template">
  <a:themeElements>
    <a:clrScheme name="Custom 4">
      <a:dk1>
        <a:srgbClr val="4D565A"/>
      </a:dk1>
      <a:lt1>
        <a:srgbClr val="FFFFFF"/>
      </a:lt1>
      <a:dk2>
        <a:srgbClr val="22398B"/>
      </a:dk2>
      <a:lt2>
        <a:srgbClr val="E1E2E0"/>
      </a:lt2>
      <a:accent1>
        <a:srgbClr val="E30613"/>
      </a:accent1>
      <a:accent2>
        <a:srgbClr val="4D565A"/>
      </a:accent2>
      <a:accent3>
        <a:srgbClr val="36BCEE"/>
      </a:accent3>
      <a:accent4>
        <a:srgbClr val="08509F"/>
      </a:accent4>
      <a:accent5>
        <a:srgbClr val="EE7326"/>
      </a:accent5>
      <a:accent6>
        <a:srgbClr val="FFFFFF"/>
      </a:accent6>
      <a:hlink>
        <a:srgbClr val="E30613"/>
      </a:hlink>
      <a:folHlink>
        <a:srgbClr val="009CDF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T1 - Adapting to the underwater world" id="{0448AFD3-8565-BC4A-B0F7-C625E2068B3E}" vid="{965E5650-8DB6-F146-9308-396E72EFDF24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12518</TotalTime>
  <Words>416</Words>
  <Application>Microsoft Office PowerPoint</Application>
  <PresentationFormat>On-screen Show (4:3)</PresentationFormat>
  <Paragraphs>145</Paragraphs>
  <Slides>13</Slides>
  <Notes>11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8" baseType="lpstr">
      <vt:lpstr>Arial</vt:lpstr>
      <vt:lpstr>Calibri</vt:lpstr>
      <vt:lpstr>Lucida Grande</vt:lpstr>
      <vt:lpstr>Wingdings</vt:lpstr>
      <vt:lpstr>BSAC VA template</vt:lpstr>
      <vt:lpstr>York Sub Aqua Club HMS Scylla Dive Brief</vt:lpstr>
      <vt:lpstr>HMS Scylla</vt:lpstr>
      <vt:lpstr>HMS Scylla</vt:lpstr>
      <vt:lpstr>HMS Scylla</vt:lpstr>
      <vt:lpstr>HMS Scylla</vt:lpstr>
      <vt:lpstr>HMS Scylla</vt:lpstr>
      <vt:lpstr>HMS Scylla</vt:lpstr>
      <vt:lpstr>HMS Scylla</vt:lpstr>
      <vt:lpstr>HMS Scylla</vt:lpstr>
      <vt:lpstr>HMS Scylla</vt:lpstr>
      <vt:lpstr>HMS Scylla</vt:lpstr>
      <vt:lpstr>HMS Scylla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Adapting to the underwater world</dc:title>
  <dc:creator>Chris Smith</dc:creator>
  <cp:lastModifiedBy>Chris Chittock</cp:lastModifiedBy>
  <cp:revision>43</cp:revision>
  <cp:lastPrinted>2017-06-03T05:19:52Z</cp:lastPrinted>
  <dcterms:created xsi:type="dcterms:W3CDTF">2017-05-21T08:18:40Z</dcterms:created>
  <dcterms:modified xsi:type="dcterms:W3CDTF">2025-05-20T18:07:03Z</dcterms:modified>
</cp:coreProperties>
</file>